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2952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82B80-F41A-4451-9AC3-E9AA417389A1}"/>
</file>

<file path=customXml/itemProps2.xml><?xml version="1.0" encoding="utf-8"?>
<ds:datastoreItem xmlns:ds="http://schemas.openxmlformats.org/officeDocument/2006/customXml" ds:itemID="{5B7CBDE1-415F-4E72-9D6E-3AEC33FDA119}"/>
</file>

<file path=customXml/itemProps3.xml><?xml version="1.0" encoding="utf-8"?>
<ds:datastoreItem xmlns:ds="http://schemas.openxmlformats.org/officeDocument/2006/customXml" ds:itemID="{1AFE8681-EA7B-4CA6-893D-E3F1086235A7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