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5" autoAdjust="0"/>
    <p:restoredTop sz="94660"/>
  </p:normalViewPr>
  <p:slideViewPr>
    <p:cSldViewPr snapToGrid="0">
      <p:cViewPr>
        <p:scale>
          <a:sx n="50" d="100"/>
          <a:sy n="50" d="100"/>
        </p:scale>
        <p:origin x="25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D944-8EDA-4478-95C9-099E377B6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8DE41F-0D24-4A7A-9F27-427D914DB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EBE58-C1EF-4253-9B9D-E1F97860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D9B29-9FA7-4148-A1F1-0D8AB815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8265B-3B59-4C83-A8C8-D19FEBD5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62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986D6-556D-41F4-86F4-FF172B40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19C253-64A7-4180-A97E-63329DE58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B53B1-BC01-4543-9559-BCC42CAD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A93B8-8D83-42DB-9882-B2B0A428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C3C4D-54D9-4D9A-BB54-B1A06BE2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0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EAE86B-7FDA-442F-85DD-D5B90293D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18036F-420F-4F01-9705-7B1CF064C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EBFDF-A2AB-4032-BDF6-A288B585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A152E-D462-48D6-A6B6-E45CB8F4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8D4D2-C11A-40B7-8A74-FAC0F1D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000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0D97D-20D9-4B35-981B-BA8339EC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32AB3-1C03-4956-9F08-AAF13360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7D480-8596-4045-AC71-DC238EF5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450EF-DF00-421B-BFCF-EA2A73C8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2CD51-36DB-401D-B5F1-B76072CB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012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F161F-AE9A-4C87-99BD-2E546005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B34C5-80E6-42CB-A88D-520E6D794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0956D-9DB8-4D26-85E9-0B619923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2B740-4DE0-4BD9-AE2F-DCF7D457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B8875-F2DE-42BA-8107-181A9003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018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CD1-FB47-4538-B91F-D06FBB8F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33974-38C4-4122-B68B-4C97B8FB3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0D82B5-F42E-4FDA-92B4-F3386C935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27ABD-16C2-415C-9E90-6CA5F1CB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658E80-5700-4921-A996-DCC753B6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EFFC93-2C5D-4723-9557-857C2AE2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88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A1BD4-7F46-4CD2-ABEE-63D5A687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EBEA1-754E-4499-8B63-65189F4D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12D4E2-32D6-4901-AF31-13712308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946C69-913B-45D4-9E35-F8CB69910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15C3F0-D0EA-4FC1-83F7-173C7D6C0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D7EFEA-9FFA-4ECC-8A66-666D699F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D8AD72-543E-4F46-827D-7D29037A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289F-B769-453D-B0A8-8C289C10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7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156F-FC51-440D-9917-73B6CBD7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A95F16-D45C-4F3C-9007-05837DA0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8AD5C6-AEB8-47A2-985A-83D0FCF6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7F2C07-EBB9-45E6-9DC6-4AF3C2AF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707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C98E89-2868-4D3E-8CA8-86ABA01C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627FE-5766-4317-87B9-97153EC4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9316F-9A7F-4259-A98C-A9BB1677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30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FEE7E-4F95-41B3-A8DC-E44EF5F0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5D668-871E-4256-B234-DBEA0E2D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606806-656A-4299-A3DB-3D7EAEC87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118817-73BF-460C-8876-9302D868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770645-6482-487B-BF30-BDA568D2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7114B-7D77-4AF0-AF05-6AB8829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214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325C-09E7-4A92-A085-EEC669FD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E0BE9A-ED96-47B0-A4FC-732ED0F5E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717F9-B718-497B-89E3-BA556A7DE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37CEC-B582-40D5-AF97-AAF891FF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F99E31-FE3F-485F-81D4-714D56E7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C9298-CD4A-4447-8E83-20985248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408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0E860-AC23-4CF0-AFCA-B3501D71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0E1EE-8BA1-4DCC-88A2-C475F1B6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FB296-2297-45E6-ACD5-64C4D7BA7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2C1036-0993-4B50-8E8E-8F57628D2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486EF-C3BE-4769-8304-1ED1AC28F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5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63AA31-2311-46BC-9AE5-9605BCE5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751D2-EDC7-4521-9595-6CBD043A1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769"/>
          <a:stretch/>
        </p:blipFill>
        <p:spPr>
          <a:xfrm>
            <a:off x="1104372" y="521346"/>
            <a:ext cx="6757480" cy="5977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81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D17DF7-895E-4E8D-A7D0-13B5BB0FF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84" y="2506293"/>
            <a:ext cx="1587856" cy="15773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1E0A86-A6C8-4718-A124-A9307BAD58F9}"/>
              </a:ext>
            </a:extLst>
          </p:cNvPr>
          <p:cNvSpPr txBox="1"/>
          <p:nvPr/>
        </p:nvSpPr>
        <p:spPr>
          <a:xfrm>
            <a:off x="2741770" y="5760801"/>
            <a:ext cx="292868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АС-АС-АС-СМАЧНИЙ </a:t>
            </a:r>
            <a:endParaRPr lang="ru-UA" sz="24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803E01-3DEC-4492-892D-F645C6C7B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12" y="5295961"/>
            <a:ext cx="890997" cy="89934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5DD6CD-3154-4069-A3AF-25C6C88C9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149" y="2673548"/>
            <a:ext cx="1368950" cy="10048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247BD3-9033-49B5-A152-D62911786A45}"/>
              </a:ext>
            </a:extLst>
          </p:cNvPr>
          <p:cNvSpPr txBox="1"/>
          <p:nvPr/>
        </p:nvSpPr>
        <p:spPr>
          <a:xfrm>
            <a:off x="2077763" y="5743461"/>
            <a:ext cx="364574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АС-АС-АС-ДУЖЕ ПОТРІБЕН</a:t>
            </a:r>
            <a:endParaRPr lang="ru-UA" sz="24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F7CCBC-0C69-4AC4-B7E1-79573D1E2E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28776" y="5473613"/>
            <a:ext cx="835576" cy="8355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AAC1E4-8787-4E21-B0B2-CF1FE234C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948" y="2544365"/>
            <a:ext cx="1329570" cy="13295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C4CF23-09F3-49B0-BCFC-06A39AB985EA}"/>
              </a:ext>
            </a:extLst>
          </p:cNvPr>
          <p:cNvSpPr txBox="1"/>
          <p:nvPr/>
        </p:nvSpPr>
        <p:spPr>
          <a:xfrm>
            <a:off x="2276632" y="5754034"/>
            <a:ext cx="3297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ОС-ОС-ОС-МИ КУПИЛИ</a:t>
            </a:r>
            <a:endParaRPr lang="ru-UA" sz="24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8AD867-E10B-4BB2-94DD-292FF1E6F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970" y="5304182"/>
            <a:ext cx="1153622" cy="1153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783C0D-367C-4101-9F1A-B95FC61687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0132" y="2841786"/>
            <a:ext cx="1378306" cy="9443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675830-6A92-4263-BB36-80DA10ECB1BF}"/>
              </a:ext>
            </a:extLst>
          </p:cNvPr>
          <p:cNvSpPr txBox="1"/>
          <p:nvPr/>
        </p:nvSpPr>
        <p:spPr>
          <a:xfrm>
            <a:off x="2161150" y="5742714"/>
            <a:ext cx="359592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ОС-ОС-ОС-В САДУ БАГАТО</a:t>
            </a:r>
            <a:endParaRPr lang="ru-UA" sz="24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8BB85A-30C3-4CCB-B101-54E5A115EB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7272" y="5375054"/>
            <a:ext cx="847412" cy="84741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B319EA3-EC0E-4703-8A07-3C8A9C6390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884" y="2896289"/>
            <a:ext cx="1594698" cy="7973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8432F4-A91D-44DE-8841-0A8E86C50F03}"/>
              </a:ext>
            </a:extLst>
          </p:cNvPr>
          <p:cNvSpPr txBox="1"/>
          <p:nvPr/>
        </p:nvSpPr>
        <p:spPr>
          <a:xfrm>
            <a:off x="1881185" y="5755518"/>
            <a:ext cx="3868431" cy="43088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200" b="1" dirty="0"/>
              <a:t>ОС-ОС-ОС-СТИГЛИЙ АБРИКОС </a:t>
            </a:r>
            <a:endParaRPr lang="ru-UA" sz="2200" b="1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4D48EB3-6FB7-4BED-A6F2-2D828A714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314" y="2673548"/>
            <a:ext cx="1368950" cy="10048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D98AF8-A938-43AE-A42D-C84F9CBDAE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632" y="2446930"/>
            <a:ext cx="1368950" cy="14022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3EE9360-F38A-4943-86FA-20013A5E0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590" y="2429866"/>
            <a:ext cx="1383729" cy="140220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56887A-B104-40AE-A71B-BC9F1952746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0646" y="5702704"/>
            <a:ext cx="893403" cy="966381"/>
          </a:xfrm>
          <a:prstGeom prst="rect">
            <a:avLst/>
          </a:prstGeom>
        </p:spPr>
      </p:pic>
      <p:pic>
        <p:nvPicPr>
          <p:cNvPr id="3" name="Рисунок 2" descr="Изображение выглядит как апельсин, фрукт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FECD66E-C37C-32E6-B277-0706678A5B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45" y="5207158"/>
            <a:ext cx="1121626" cy="116014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8E385F4-AA6C-4D61-90B0-BD477594F213}"/>
              </a:ext>
            </a:extLst>
          </p:cNvPr>
          <p:cNvSpPr txBox="1"/>
          <p:nvPr/>
        </p:nvSpPr>
        <p:spPr>
          <a:xfrm>
            <a:off x="2930159" y="5736134"/>
            <a:ext cx="2666114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УС-УС-УС-НАС ВЕЗЕ</a:t>
            </a:r>
            <a:endParaRPr lang="ru-UA" sz="2400" b="1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2C1F43-E2D6-4432-99C7-382B84F7DF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4653" y="5157846"/>
            <a:ext cx="1341390" cy="13413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C257648-2AB1-4E37-A7AF-FAD301B2FAE6}"/>
              </a:ext>
            </a:extLst>
          </p:cNvPr>
          <p:cNvSpPr txBox="1"/>
          <p:nvPr/>
        </p:nvSpPr>
        <p:spPr>
          <a:xfrm>
            <a:off x="2719248" y="5757760"/>
            <a:ext cx="285424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УС-УС-УС-КОЛЮЧИЙ</a:t>
            </a:r>
            <a:endParaRPr lang="ru-UA" sz="2400" b="1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1FE4A8-1B5A-4060-8465-F0ECABE020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07272" y="5201139"/>
            <a:ext cx="1069989" cy="10699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69A07B1-599F-44DC-94B8-58A2F8F3DE0D}"/>
              </a:ext>
            </a:extLst>
          </p:cNvPr>
          <p:cNvSpPr txBox="1"/>
          <p:nvPr/>
        </p:nvSpPr>
        <p:spPr>
          <a:xfrm>
            <a:off x="2113259" y="5767038"/>
            <a:ext cx="366286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 СТОЛІ СТОЇТЬ</a:t>
            </a:r>
            <a:endParaRPr lang="ru-UA" sz="2400" b="1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C8DB31-0970-4C07-8971-09B0A77F75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71576" y="5324181"/>
            <a:ext cx="906506" cy="90650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02F32D0-573D-474F-BF79-18E44B0283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14" y="503038"/>
            <a:ext cx="5591275" cy="5727649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74233" y="2673548"/>
            <a:ext cx="41243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20795 0.3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15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1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9075 0.3268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634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9" dur="17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9076 0.3122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60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17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19023 0.2969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483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5" dur="175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8789 0.292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1460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3" dur="1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18541 0.3097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548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1" dur="1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19844 0.31366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15671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19063 0.31621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81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7" dur="1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  <p:bldP spid="32" grpId="0" animBg="1"/>
      <p:bldP spid="32" grpId="1" animBg="1"/>
      <p:bldP spid="35" grpId="0" animBg="1"/>
      <p:bldP spid="35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2024-08-21T20:56:10Z</dcterms:created>
  <dcterms:modified xsi:type="dcterms:W3CDTF">2024-11-14T09:44:38Z</dcterms:modified>
</cp:coreProperties>
</file>