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8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6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3144-3234-0400-58FD-558B6C86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BD1BA7-175F-FC02-DBC8-1C767B45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35CB1D-CEAE-2EAA-0253-55D4427A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6D9CC-84E3-CCF8-795B-FA7B1459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E54D0-9659-4ED3-A046-1DD614D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74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A254C-A93D-4CD1-C641-A75DDA4D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9A6071-B7AC-98FC-FE86-32A80435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CC3D4F-178E-7070-5EB4-D905716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463D4-9EE2-11F0-FD4B-03EF368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5B158-DC8B-38CB-CBA8-6D6EC3D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4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161EC5-B4B3-75B9-4EC1-8D53E965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8A4E20-F330-EFB4-883B-F3108EEE5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182F96-872A-F4C8-9DEC-290AC73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2241B7-89CB-47D6-B7F8-715D8FE6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6FDDCE-FEA6-CBB4-7B48-5766B91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29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81822-815D-5B25-625A-0BCF263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E10B16-D939-6D1A-C154-25F66E0B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A55D5-DB1E-699F-F090-1F5162A3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10BD2-C4A7-D591-9F28-4B2614D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46CFE2-B725-404E-BAED-53359BB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4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EB92-C5D3-1570-5E6A-1F9E5348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5A4B5E-2645-6433-DC22-98786178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E1AB1-F254-1368-CF9C-DF5A7982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A7C2-BA8D-1FAA-9959-81255D84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9D9D07-BD67-501A-C934-92197C5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3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AEA31-9D37-3E8A-1F18-1EFACC19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60EB58-6F73-9635-1F3B-E9266E8D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740B9F-00EA-9F3A-C66B-C591FE32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E55520-EE33-DAA0-AD14-4F19952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DE914D-E3E0-7726-4EF6-D934AFD1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FA175A-59A5-E555-BFFE-B273A2B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6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6C232-10A9-8B3A-D3DF-96844DF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8898A7-84E3-AF77-22A2-094990CD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921D84-83D4-F965-E831-88D5E14C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C21E8C-4D34-BE37-D038-7D1A20196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929555-5F2E-D633-54C8-F82CE6F4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75456C-AB17-CB31-C342-04E8887F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AEE2851-BB84-ABBC-0803-F854FCF9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258D73E-5034-5C6E-9DF5-3E70451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25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E259-EA6B-8792-7E09-C06F40BF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2738B7-7F34-CE88-1235-923A0975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D0C934-8D71-C87B-12C4-7FC6C2F9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AF41D6-01DA-4C88-F31A-AF07079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3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CFC902-1228-51DF-D573-DEF15200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326DEC4-F0B8-10B4-260F-FE503680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B9EC9A-FC6E-F182-6157-CA6BB8B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B9AC-537B-D7C7-F792-3DA17C69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8422E9-9CF5-0EF7-D322-191CD041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BC627-8267-72E0-5156-486E3471A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8EAC88-F68E-086A-2691-C3C9805B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C4F564-633A-A3EA-4F35-3CE35D1C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B1813A-0313-39D7-2352-8EB73F96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22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41088-87C1-4232-79A1-FBF897B7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F0ED2D-3871-FBF5-62FB-72288A82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AA20CC-502E-F287-C010-2CA6C4ED9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81E679-6E21-058D-C9DF-E27709C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E6B6B9-9614-3CD8-4E43-2563882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D2A9FB-20D2-F169-3E2E-CFEF166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60258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53322F3-B849-8E46-2A50-BE0FD96B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774C95-5807-1CB2-1CE6-9D1F1CE4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15F4C6-CCBF-4BD7-682A-0325B1D7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A4275-C017-A1B6-F257-D4842987D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F6A2FD-D745-581E-341A-36B370184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73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5C6511-2283-C92D-6A37-2A65995C03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1" b="12726"/>
          <a:stretch/>
        </p:blipFill>
        <p:spPr>
          <a:xfrm>
            <a:off x="1119674" y="713397"/>
            <a:ext cx="2325267" cy="18137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D7CEAF-3F65-9FDD-C58C-8589859EAF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4325" r="8817" b="7710"/>
          <a:stretch/>
        </p:blipFill>
        <p:spPr>
          <a:xfrm>
            <a:off x="3720549" y="313292"/>
            <a:ext cx="2454401" cy="26139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950E0B-9C77-E492-2446-03732C034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31" y="3620196"/>
            <a:ext cx="2119834" cy="209446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DCFCB10-B06B-6875-8093-4B72765CE9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49" y="3184902"/>
            <a:ext cx="2818358" cy="27963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A4D526-E088-8C2A-9334-C4CC08B38E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41" y="972018"/>
            <a:ext cx="4925052" cy="4742642"/>
          </a:xfrm>
          <a:prstGeom prst="rect">
            <a:avLst/>
          </a:prstGeom>
        </p:spPr>
      </p:pic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8191" y="1854083"/>
            <a:ext cx="44291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A644C9-C03C-458C-A374-E11833E67CB0}"/>
</file>

<file path=customXml/itemProps2.xml><?xml version="1.0" encoding="utf-8"?>
<ds:datastoreItem xmlns:ds="http://schemas.openxmlformats.org/officeDocument/2006/customXml" ds:itemID="{6DB98C54-D73F-4703-B0D7-89FF806EF459}"/>
</file>

<file path=customXml/itemProps3.xml><?xml version="1.0" encoding="utf-8"?>
<ds:datastoreItem xmlns:ds="http://schemas.openxmlformats.org/officeDocument/2006/customXml" ds:itemID="{34022995-EAD3-431A-80EC-3D0E3B95AD0F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9</cp:revision>
  <dcterms:created xsi:type="dcterms:W3CDTF">2024-04-13T20:46:49Z</dcterms:created>
  <dcterms:modified xsi:type="dcterms:W3CDTF">2024-12-20T14:28:58Z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