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microsoft.com/office/2007/relationships/hdphoto" Target="../media/hdphoto1.wdp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sv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 descr="Изображение выглядит как рисунок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637AFD1-A5AC-DFF5-8270-A8A5CBF05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426" y="1525976"/>
            <a:ext cx="1654132" cy="165413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анная, вода, ванна, всплеск&#10;&#10;Автоматически созданное описание">
            <a:extLst>
              <a:ext uri="{FF2B5EF4-FFF2-40B4-BE49-F238E27FC236}">
                <a16:creationId xmlns:a16="http://schemas.microsoft.com/office/drawing/2014/main" id="{57B927BF-BB97-C818-5B2F-81E414ACE1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02" y="1509207"/>
            <a:ext cx="1654133" cy="165413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D74D1971-7148-8CFA-EA6B-97CC16BE3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03" y="1631859"/>
            <a:ext cx="1324621" cy="15696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A271B87-FF19-EC17-5541-563E564450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7" y="1677033"/>
            <a:ext cx="1684036" cy="168403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880B591-800F-5D8C-A8B5-9174B1545A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21" y="4407430"/>
            <a:ext cx="1828798" cy="182879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клюв, перо, ворон&#10;&#10;Автоматически созданное описание">
            <a:extLst>
              <a:ext uri="{FF2B5EF4-FFF2-40B4-BE49-F238E27FC236}">
                <a16:creationId xmlns:a16="http://schemas.microsoft.com/office/drawing/2014/main" id="{C7429F2E-7702-DF5F-C9F6-5D804B7864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5" y="4446918"/>
            <a:ext cx="1540402" cy="154040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Торт на день рождения, медведь, игруш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177CE03-0B64-28B1-A2AB-49DC7BE1E0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31" y="4237642"/>
            <a:ext cx="1958955" cy="195895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8A4F27B-A565-B222-F122-9EB15B12E9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5284" y="4566302"/>
            <a:ext cx="1630295" cy="1630295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571625" y="2921123"/>
            <a:ext cx="3971696" cy="17980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356525" y="2913530"/>
            <a:ext cx="3705700" cy="180563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87687" y="2931018"/>
            <a:ext cx="2878565" cy="167414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725086" y="3025534"/>
            <a:ext cx="1169304" cy="171727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295323" y="2850213"/>
            <a:ext cx="3831283" cy="1754946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6968F7B-B3E1-98F8-0C19-D2F5FB8A8702}"/>
              </a:ext>
            </a:extLst>
          </p:cNvPr>
          <p:cNvGrpSpPr/>
          <p:nvPr/>
        </p:nvGrpSpPr>
        <p:grpSpPr>
          <a:xfrm>
            <a:off x="1697694" y="4445607"/>
            <a:ext cx="1666691" cy="1666691"/>
            <a:chOff x="-7317597" y="871050"/>
            <a:chExt cx="6222222" cy="6222222"/>
          </a:xfrm>
        </p:grpSpPr>
        <p:pic>
          <p:nvPicPr>
            <p:cNvPr id="40" name="Рисунок 39" descr="Изображение выглядит как багет, Прямоугольник, рам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9731770-9F2A-F13B-B092-7718EDAD8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17597" y="871050"/>
              <a:ext cx="6222222" cy="622222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Автоматически созданное описание">
              <a:extLst>
                <a:ext uri="{FF2B5EF4-FFF2-40B4-BE49-F238E27FC236}">
                  <a16:creationId xmlns:a16="http://schemas.microsoft.com/office/drawing/2014/main" id="{611D0D15-C8C5-718E-E161-08863A077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66" r="26976"/>
            <a:stretch/>
          </p:blipFill>
          <p:spPr>
            <a:xfrm>
              <a:off x="-5816600" y="2222500"/>
              <a:ext cx="3294460" cy="3632200"/>
            </a:xfrm>
            <a:prstGeom prst="rect">
              <a:avLst/>
            </a:prstGeom>
          </p:spPr>
        </p:pic>
      </p:grp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7E0E23-5DEC-5EFF-FAD7-521B2F425C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5839" y="1575203"/>
            <a:ext cx="1427332" cy="1427332"/>
          </a:xfrm>
          <a:prstGeom prst="rect">
            <a:avLst/>
          </a:prstGeom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867B5962-6058-8277-9A65-8665C68D79E0}"/>
              </a:ext>
            </a:extLst>
          </p:cNvPr>
          <p:cNvSpPr/>
          <p:nvPr/>
        </p:nvSpPr>
        <p:spPr>
          <a:xfrm>
            <a:off x="401981" y="132426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F3A4B199-2BC4-ACEC-E630-D9FD7E1D12FD}"/>
              </a:ext>
            </a:extLst>
          </p:cNvPr>
          <p:cNvSpPr/>
          <p:nvPr/>
        </p:nvSpPr>
        <p:spPr>
          <a:xfrm>
            <a:off x="401561" y="3988060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88F2137-35B5-9E3B-3694-06D7BE6B34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7" y="1576629"/>
            <a:ext cx="1898496" cy="189849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6ED84FE5-F07B-027F-EC29-4F42CEA7EC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2171" y="1517053"/>
            <a:ext cx="1568615" cy="1604846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высокие каблуки, Туфли-лодочки на высоком каблуке, сандалия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AFB722DE-89BE-B7E3-43EE-733486B18C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2" y="4210684"/>
            <a:ext cx="1912549" cy="191254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9C3B4CC6-675C-EDFF-086F-D780F84F48D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35" y="1670975"/>
            <a:ext cx="1703837" cy="170383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04F551F1-C4CE-D8CB-5857-133D683A0E8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30" y="1429659"/>
            <a:ext cx="2192435" cy="219243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транспорт, транспортное средство, Наземный транспорт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24104AA0-F60C-E405-C841-33CF77E04C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08" y="1214791"/>
            <a:ext cx="2225717" cy="2225717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утбол, мяч, круг, сфера&#10;&#10;Автоматически созданное описание">
            <a:extLst>
              <a:ext uri="{FF2B5EF4-FFF2-40B4-BE49-F238E27FC236}">
                <a16:creationId xmlns:a16="http://schemas.microsoft.com/office/drawing/2014/main" id="{9F56D663-8F02-95C9-615E-96DEA0A2804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21" y="4313715"/>
            <a:ext cx="1539440" cy="15394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носорог, млекопитающее, рыло, Белый носорог&#10;&#10;Автоматически созданное описание">
            <a:extLst>
              <a:ext uri="{FF2B5EF4-FFF2-40B4-BE49-F238E27FC236}">
                <a16:creationId xmlns:a16="http://schemas.microsoft.com/office/drawing/2014/main" id="{4BBFAC73-907D-8173-41D2-32AE7059CD4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4176205"/>
            <a:ext cx="1912549" cy="1912549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1FB350EF-3969-66AB-2BDD-C98FCD9FD8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92" y="4448418"/>
            <a:ext cx="1475007" cy="13821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жигалка&#10;&#10;Автоматически созданное описание">
            <a:extLst>
              <a:ext uri="{FF2B5EF4-FFF2-40B4-BE49-F238E27FC236}">
                <a16:creationId xmlns:a16="http://schemas.microsoft.com/office/drawing/2014/main" id="{D4498C2A-7FBF-18F3-A0F6-3437DECBEE0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64" y="4127160"/>
            <a:ext cx="1912550" cy="1912550"/>
          </a:xfrm>
          <a:prstGeom prst="rect">
            <a:avLst/>
          </a:prstGeom>
        </p:spPr>
      </p:pic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D2D4AC90-308B-72E1-0E49-5665BFBD4B29}"/>
              </a:ext>
            </a:extLst>
          </p:cNvPr>
          <p:cNvCxnSpPr>
            <a:cxnSpLocks/>
          </p:cNvCxnSpPr>
          <p:nvPr/>
        </p:nvCxnSpPr>
        <p:spPr>
          <a:xfrm flipH="1" flipV="1">
            <a:off x="3338956" y="3149844"/>
            <a:ext cx="1650540" cy="13912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2432A922-3E9C-AFBA-268A-226AE9A8CDF3}"/>
              </a:ext>
            </a:extLst>
          </p:cNvPr>
          <p:cNvCxnSpPr>
            <a:cxnSpLocks/>
          </p:cNvCxnSpPr>
          <p:nvPr/>
        </p:nvCxnSpPr>
        <p:spPr>
          <a:xfrm flipH="1" flipV="1">
            <a:off x="4631420" y="2930279"/>
            <a:ext cx="2483168" cy="1610781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3FA82D91-184A-B21D-5852-E127BC7DD60A}"/>
              </a:ext>
            </a:extLst>
          </p:cNvPr>
          <p:cNvCxnSpPr>
            <a:cxnSpLocks/>
          </p:cNvCxnSpPr>
          <p:nvPr/>
        </p:nvCxnSpPr>
        <p:spPr>
          <a:xfrm flipV="1">
            <a:off x="1896351" y="2995212"/>
            <a:ext cx="3567622" cy="159358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4BCD6C03-F9E9-97D7-119B-758E3C7E1EE4}"/>
              </a:ext>
            </a:extLst>
          </p:cNvPr>
          <p:cNvCxnSpPr>
            <a:cxnSpLocks/>
          </p:cNvCxnSpPr>
          <p:nvPr/>
        </p:nvCxnSpPr>
        <p:spPr>
          <a:xfrm flipV="1">
            <a:off x="3525176" y="3088458"/>
            <a:ext cx="3634059" cy="1535949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58E35AA1-0777-0A5E-37B6-A73C8867E3CE}"/>
              </a:ext>
            </a:extLst>
          </p:cNvPr>
          <p:cNvCxnSpPr>
            <a:cxnSpLocks/>
          </p:cNvCxnSpPr>
          <p:nvPr/>
        </p:nvCxnSpPr>
        <p:spPr>
          <a:xfrm flipH="1" flipV="1">
            <a:off x="1853274" y="3113883"/>
            <a:ext cx="2277566" cy="1572077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4" name="Рисунок 6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BBD395A-798C-D988-E586-2807AAA7B3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10" y="-147001"/>
            <a:ext cx="1471129" cy="148703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1067CB6-0964-AF65-CE6F-C4B1F958DB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34" y="-150719"/>
            <a:ext cx="1471129" cy="148703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67DC38E5-F5EE-4F0D-9000-3862B9C704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47001"/>
            <a:ext cx="1471129" cy="14870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9A42658-2EC1-F790-74AB-7BCBE6465E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47001"/>
            <a:ext cx="1471129" cy="148703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4418667-00F5-84B5-BAF8-3165861737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-147001"/>
            <a:ext cx="1471129" cy="1487033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70D965C-5192-DF7D-EBE7-77634B5C91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47001"/>
            <a:ext cx="1471129" cy="148703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FB236B6-1741-011D-1C0C-BA7AD02E5C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53980"/>
            <a:ext cx="1471129" cy="1487033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6766262-0A6A-F0DE-72F0-0B2C7C6DBF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53980"/>
            <a:ext cx="1471129" cy="148703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028494-240D-034A-8FBF-602D2B6ABF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2" y="-150128"/>
            <a:ext cx="1471129" cy="148703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68328F-E86F-4C64-26F2-8799CDE108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55280"/>
            <a:ext cx="1471129" cy="1487033"/>
          </a:xfrm>
          <a:prstGeom prst="rect">
            <a:avLst/>
          </a:prstGeom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B5554755-01F7-B848-6117-7F20418F57D3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50606A3C-E836-D6A5-FA95-884EC388494A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9" name="Рисунок 78" descr="Обновить со сплошной заливкой">
              <a:extLst>
                <a:ext uri="{FF2B5EF4-FFF2-40B4-BE49-F238E27FC236}">
                  <a16:creationId xmlns:a16="http://schemas.microsoft.com/office/drawing/2014/main" id="{D7FE207C-41B2-3E86-16C7-BB7D99734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  <p:pic>
        <p:nvPicPr>
          <p:cNvPr id="207" name="Picture 206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712473" y="3143074"/>
            <a:ext cx="332422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6BB9720-527F-4D6C-A332-5D6A0EC8BFEF}"/>
</file>

<file path=customXml/itemProps2.xml><?xml version="1.0" encoding="utf-8"?>
<ds:datastoreItem xmlns:ds="http://schemas.openxmlformats.org/officeDocument/2006/customXml" ds:itemID="{6929F743-A7D9-458F-A41D-37CFEFEA61E3}"/>
</file>

<file path=customXml/itemProps3.xml><?xml version="1.0" encoding="utf-8"?>
<ds:datastoreItem xmlns:ds="http://schemas.openxmlformats.org/officeDocument/2006/customXml" ds:itemID="{EDBE842F-746C-423E-BCC3-2BAEC7DE55CB}"/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2025-01-16T19:17:12Z</dcterms:created>
  <dcterms:modified xsi:type="dcterms:W3CDTF">2025-02-25T11:09:25Z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