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9"/>
    <a:srgbClr val="FE0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7" autoAdjust="0"/>
    <p:restoredTop sz="94660"/>
  </p:normalViewPr>
  <p:slideViewPr>
    <p:cSldViewPr snapToGrid="0">
      <p:cViewPr>
        <p:scale>
          <a:sx n="125" d="100"/>
          <a:sy n="125" d="100"/>
        </p:scale>
        <p:origin x="90" y="-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4C9B7-B2A9-4232-9FBD-5913D422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92858-A1FC-4482-978E-DD431B6D2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B6301-4FD9-41C0-BFF8-9709D838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9C5E9-C068-4CE4-9021-FB45B15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B58D0-C32F-4DB7-81BF-98FB2FC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9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AAC86-0A55-4385-97BC-93BD12D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763BB-6471-4494-A1C7-9C67E9FA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D5FE-4D12-4808-8D09-BAAC756F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43781-F470-4994-8CD8-EF4690EB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DCB3-11B0-42DB-9C6D-1717805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970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86775A-6D68-4D7A-9D4A-C0D21241E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A376D-916A-4A80-A61A-228B4F5C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FB7B0-A354-4FCA-9663-B76D5799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A4823-51B9-4130-A4F3-ECA7590C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EE6DD-6E7D-4E8D-8A73-092A0F4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3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3BED-2B67-42B9-A023-94F08649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5DCA2-421A-4962-9178-ACF9C0C2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E854A-0C6B-49B6-A25E-F7A01390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A8AB5-16F2-49E5-840D-A425FEA8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6971D-D122-4D48-AD03-C19BC706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35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FEF0-9AD1-4256-841E-72F0A2D2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F811A-BA79-4F45-98D3-38A32A4C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5D11C-38CA-40C0-B54C-58BE8845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4D046-6EED-4AA9-A327-F345D97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CEB74-B57E-410E-80E7-3C84A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56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015C-485D-4CD4-8388-5FCF009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13D59-573C-4BDE-BC2D-641B341D4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EFE6E4-EFD9-4603-AFC2-225C7D16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04EE2-591F-4DE7-BA42-7C4FB7C8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27386-9ADA-4AF7-A57C-5A0D919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65171-387B-448A-AEDD-62BFCB9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4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7CA9E-89C4-4D88-B7A1-06866C1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F9D5F-D0AB-409A-A7C1-4CC884A9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1AA72-F0F0-40F9-BCE4-5CEF79D2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20BA7A-665F-496E-B043-D3D0E555F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E2F6B9-062C-46C7-A01F-7292FD1C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341967-2A34-4057-B890-AC1136B0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250178-71A4-4E51-BFD3-79D3C183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0E8E8-E8C0-4FA2-9E3F-B4735C6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3CD7-FA23-4A30-9519-554BEC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D6E2B-CD00-4C88-BDE3-5BF81E2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78476-282E-4CEE-9666-2CDB69E5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000CDE-5ADD-4868-B44A-D1971DB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5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AA6842-1490-44F3-AFD9-5E679874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7B93C-2A21-4764-B2CF-B26FE273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C43DC-A393-4EFF-82BA-28EBFD59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7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0D00C-1632-49CF-BC54-8B2A19F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B4A44-7A78-4345-B589-D9C6616D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EB1B3C-D906-4BD6-8570-2DED52A7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7653A-10FC-44E9-8514-CE90036D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A380D-D103-4CE8-89AF-5858961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9CF96-A327-4968-A3CE-0B014983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49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6055-C51C-4ACE-9CA2-3FD3C294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200556-1676-4AD2-B919-AA617B25C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1EC12-34BF-4C71-86BD-AF643C79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613B4-1904-4EB9-AC92-4A0A52A5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AE731-1B78-4189-8FDB-C4D3AC00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7D0E7-0946-4AB9-9968-86DD50AD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1280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8BF3-6992-4F70-8B60-7DE885A5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D7C74-32A0-4B80-B825-5FD5CB15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8122C-F672-4BBF-9FAE-366F04D78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E7A44-B6AA-465F-AFC4-ADF3CEF6A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BFB71-A966-49C3-A483-C037CA6F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C0C31-2174-4D73-B73B-A7E0B597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:a16="http://schemas.microsoft.com/office/drawing/2014/main" id="{132D77E0-C586-4694-B370-3A097AB99245}"/>
              </a:ext>
            </a:extLst>
          </p:cNvPr>
          <p:cNvSpPr/>
          <p:nvPr/>
        </p:nvSpPr>
        <p:spPr>
          <a:xfrm>
            <a:off x="7001837" y="545869"/>
            <a:ext cx="3972943" cy="1700857"/>
          </a:xfrm>
          <a:prstGeom prst="wedgeRoundRectCallout">
            <a:avLst>
              <a:gd name="adj1" fmla="val -11249"/>
              <a:gd name="adj2" fmla="val 62500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211C07-A9A1-461B-8782-83966C6742BC}"/>
              </a:ext>
            </a:extLst>
          </p:cNvPr>
          <p:cNvSpPr/>
          <p:nvPr/>
        </p:nvSpPr>
        <p:spPr>
          <a:xfrm>
            <a:off x="1032561" y="351439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1Овал 4">
            <a:extLst>
              <a:ext uri="{FF2B5EF4-FFF2-40B4-BE49-F238E27FC236}">
                <a16:creationId xmlns:a16="http://schemas.microsoft.com/office/drawing/2014/main" id="{AFB62F5C-8930-4C98-8163-A99323A57F7B}"/>
              </a:ext>
            </a:extLst>
          </p:cNvPr>
          <p:cNvSpPr/>
          <p:nvPr/>
        </p:nvSpPr>
        <p:spPr>
          <a:xfrm>
            <a:off x="1240270" y="639910"/>
            <a:ext cx="640417" cy="62645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6F418C2-993B-44C1-8EF3-C03E8EAE9101}"/>
              </a:ext>
            </a:extLst>
          </p:cNvPr>
          <p:cNvSpPr/>
          <p:nvPr/>
        </p:nvSpPr>
        <p:spPr>
          <a:xfrm>
            <a:off x="2304356" y="2441612"/>
            <a:ext cx="640417" cy="6264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92F5EB-A1C0-420A-B7A8-1CA7FADB396D}"/>
              </a:ext>
            </a:extLst>
          </p:cNvPr>
          <p:cNvSpPr/>
          <p:nvPr/>
        </p:nvSpPr>
        <p:spPr>
          <a:xfrm>
            <a:off x="1240271" y="1538403"/>
            <a:ext cx="640416" cy="5650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597D2B-5745-43DB-B81A-0F74ABD9A10B}"/>
              </a:ext>
            </a:extLst>
          </p:cNvPr>
          <p:cNvSpPr/>
          <p:nvPr/>
        </p:nvSpPr>
        <p:spPr>
          <a:xfrm>
            <a:off x="3361426" y="2445558"/>
            <a:ext cx="640416" cy="5650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7504E56-28C8-4CDD-B16D-5FE0A88CB993}"/>
              </a:ext>
            </a:extLst>
          </p:cNvPr>
          <p:cNvSpPr/>
          <p:nvPr/>
        </p:nvSpPr>
        <p:spPr>
          <a:xfrm>
            <a:off x="2287876" y="1538403"/>
            <a:ext cx="673379" cy="565034"/>
          </a:xfrm>
          <a:prstGeom prst="hex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E896FF33-E066-4440-A807-B394D82D4625}"/>
              </a:ext>
            </a:extLst>
          </p:cNvPr>
          <p:cNvSpPr/>
          <p:nvPr/>
        </p:nvSpPr>
        <p:spPr>
          <a:xfrm>
            <a:off x="3354200" y="690586"/>
            <a:ext cx="675081" cy="565034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65115243-699F-4598-A2A5-0C0D4394E18D}"/>
              </a:ext>
            </a:extLst>
          </p:cNvPr>
          <p:cNvSpPr/>
          <p:nvPr/>
        </p:nvSpPr>
        <p:spPr>
          <a:xfrm>
            <a:off x="1235197" y="2472322"/>
            <a:ext cx="705766" cy="565033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Трапеция 17">
            <a:extLst>
              <a:ext uri="{FF2B5EF4-FFF2-40B4-BE49-F238E27FC236}">
                <a16:creationId xmlns:a16="http://schemas.microsoft.com/office/drawing/2014/main" id="{D366B51B-0519-4979-AADB-D998F7595599}"/>
              </a:ext>
            </a:extLst>
          </p:cNvPr>
          <p:cNvSpPr/>
          <p:nvPr/>
        </p:nvSpPr>
        <p:spPr>
          <a:xfrm>
            <a:off x="2271683" y="701327"/>
            <a:ext cx="705766" cy="518705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EB5A5940-3EA4-40D6-BA6F-7B60C7BDE6EC}"/>
              </a:ext>
            </a:extLst>
          </p:cNvPr>
          <p:cNvSpPr/>
          <p:nvPr/>
        </p:nvSpPr>
        <p:spPr>
          <a:xfrm>
            <a:off x="3338857" y="1527075"/>
            <a:ext cx="705766" cy="565033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КРУГ Овал 21">
            <a:extLst>
              <a:ext uri="{FF2B5EF4-FFF2-40B4-BE49-F238E27FC236}">
                <a16:creationId xmlns:a16="http://schemas.microsoft.com/office/drawing/2014/main" id="{1E2F83C1-9C66-4D46-96BF-C7C44707AA5D}"/>
              </a:ext>
            </a:extLst>
          </p:cNvPr>
          <p:cNvSpPr/>
          <p:nvPr/>
        </p:nvSpPr>
        <p:spPr>
          <a:xfrm>
            <a:off x="7332955" y="1475513"/>
            <a:ext cx="661750" cy="6342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КВАДРАТ Прямоугольник 22">
            <a:extLst>
              <a:ext uri="{FF2B5EF4-FFF2-40B4-BE49-F238E27FC236}">
                <a16:creationId xmlns:a16="http://schemas.microsoft.com/office/drawing/2014/main" id="{60952945-ABC0-4A2D-9812-06B54EBE9A37}"/>
              </a:ext>
            </a:extLst>
          </p:cNvPr>
          <p:cNvSpPr/>
          <p:nvPr/>
        </p:nvSpPr>
        <p:spPr>
          <a:xfrm>
            <a:off x="7332955" y="721779"/>
            <a:ext cx="661750" cy="6286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ШЕСТИУГОЛЬНИК Шестиугольник 23">
            <a:extLst>
              <a:ext uri="{FF2B5EF4-FFF2-40B4-BE49-F238E27FC236}">
                <a16:creationId xmlns:a16="http://schemas.microsoft.com/office/drawing/2014/main" id="{A641E9C0-894E-4653-A1C6-2F9CCD31824F}"/>
              </a:ext>
            </a:extLst>
          </p:cNvPr>
          <p:cNvSpPr/>
          <p:nvPr/>
        </p:nvSpPr>
        <p:spPr>
          <a:xfrm>
            <a:off x="8575560" y="738937"/>
            <a:ext cx="784210" cy="628674"/>
          </a:xfrm>
          <a:prstGeom prst="hex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4" name="КРУАСАН">
            <a:extLst>
              <a:ext uri="{FF2B5EF4-FFF2-40B4-BE49-F238E27FC236}">
                <a16:creationId xmlns:a16="http://schemas.microsoft.com/office/drawing/2014/main" id="{33BC9BDB-02C6-4A4E-8689-2A94C76459B8}"/>
              </a:ext>
            </a:extLst>
          </p:cNvPr>
          <p:cNvGrpSpPr/>
          <p:nvPr/>
        </p:nvGrpSpPr>
        <p:grpSpPr>
          <a:xfrm>
            <a:off x="4455352" y="690585"/>
            <a:ext cx="640416" cy="575776"/>
            <a:chOff x="5235768" y="947451"/>
            <a:chExt cx="1079653" cy="103282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27D5542-8300-4AC4-8933-47433D3B9E03}"/>
                </a:ext>
              </a:extLst>
            </p:cNvPr>
            <p:cNvSpPr/>
            <p:nvPr/>
          </p:nvSpPr>
          <p:spPr>
            <a:xfrm>
              <a:off x="5235768" y="947451"/>
              <a:ext cx="1079653" cy="101355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805EDA1-4B3A-45B3-A43D-D3A8B49B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818" y="966721"/>
              <a:ext cx="1013551" cy="101355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6C048B4D-E677-4341-9DE3-60B2E23162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93DBCC6-C890-454F-83C4-68F7ECC8466E}"/>
              </a:ext>
            </a:extLst>
          </p:cNvPr>
          <p:cNvSpPr/>
          <p:nvPr/>
        </p:nvSpPr>
        <p:spPr>
          <a:xfrm>
            <a:off x="1032561" y="3539897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Блок-схема: извлечение 1">
            <a:extLst>
              <a:ext uri="{FF2B5EF4-FFF2-40B4-BE49-F238E27FC236}">
                <a16:creationId xmlns:a16="http://schemas.microsoft.com/office/drawing/2014/main" id="{2CD24BA2-1CC3-4C31-9C19-6C026B843268}"/>
              </a:ext>
            </a:extLst>
          </p:cNvPr>
          <p:cNvSpPr/>
          <p:nvPr/>
        </p:nvSpPr>
        <p:spPr>
          <a:xfrm>
            <a:off x="1212249" y="3763215"/>
            <a:ext cx="958106" cy="725924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решение 27">
            <a:extLst>
              <a:ext uri="{FF2B5EF4-FFF2-40B4-BE49-F238E27FC236}">
                <a16:creationId xmlns:a16="http://schemas.microsoft.com/office/drawing/2014/main" id="{34B50D63-7712-4413-9AF4-099AFF5C88B6}"/>
              </a:ext>
            </a:extLst>
          </p:cNvPr>
          <p:cNvSpPr/>
          <p:nvPr/>
        </p:nvSpPr>
        <p:spPr>
          <a:xfrm>
            <a:off x="2189623" y="3866664"/>
            <a:ext cx="937629" cy="657157"/>
          </a:xfrm>
          <a:prstGeom prst="flowChartDecis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E404A93-604A-41D2-A330-E8D9447E379A}"/>
              </a:ext>
            </a:extLst>
          </p:cNvPr>
          <p:cNvSpPr/>
          <p:nvPr/>
        </p:nvSpPr>
        <p:spPr>
          <a:xfrm>
            <a:off x="3303164" y="3972286"/>
            <a:ext cx="892392" cy="466793"/>
          </a:xfrm>
          <a:prstGeom prst="ellipse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5F444E63-4D54-4BDA-8B3A-E07E19C41F97}"/>
              </a:ext>
            </a:extLst>
          </p:cNvPr>
          <p:cNvSpPr/>
          <p:nvPr/>
        </p:nvSpPr>
        <p:spPr>
          <a:xfrm>
            <a:off x="3337492" y="4728837"/>
            <a:ext cx="873935" cy="669100"/>
          </a:xfrm>
          <a:prstGeom prst="flowChartExtra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A89F98BC-867A-48A9-8553-0E2110DF31A6}"/>
              </a:ext>
            </a:extLst>
          </p:cNvPr>
          <p:cNvSpPr/>
          <p:nvPr/>
        </p:nvSpPr>
        <p:spPr>
          <a:xfrm>
            <a:off x="2170354" y="4772625"/>
            <a:ext cx="922357" cy="657157"/>
          </a:xfrm>
          <a:prstGeom prst="flowChartDecision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Сердце 45">
            <a:extLst>
              <a:ext uri="{FF2B5EF4-FFF2-40B4-BE49-F238E27FC236}">
                <a16:creationId xmlns:a16="http://schemas.microsoft.com/office/drawing/2014/main" id="{2A4056EB-9B44-439D-97D4-D5F4130FD902}"/>
              </a:ext>
            </a:extLst>
          </p:cNvPr>
          <p:cNvSpPr/>
          <p:nvPr/>
        </p:nvSpPr>
        <p:spPr>
          <a:xfrm>
            <a:off x="1328283" y="4833200"/>
            <a:ext cx="737415" cy="565034"/>
          </a:xfrm>
          <a:prstGeom prst="heart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Блок-схема: извлечение 47">
            <a:extLst>
              <a:ext uri="{FF2B5EF4-FFF2-40B4-BE49-F238E27FC236}">
                <a16:creationId xmlns:a16="http://schemas.microsoft.com/office/drawing/2014/main" id="{364B768A-91DC-45F3-843E-858E713ED747}"/>
              </a:ext>
            </a:extLst>
          </p:cNvPr>
          <p:cNvSpPr/>
          <p:nvPr/>
        </p:nvSpPr>
        <p:spPr>
          <a:xfrm>
            <a:off x="1267292" y="5648785"/>
            <a:ext cx="798406" cy="626451"/>
          </a:xfrm>
          <a:prstGeom prst="flowChartExtrac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ердце 49">
            <a:extLst>
              <a:ext uri="{FF2B5EF4-FFF2-40B4-BE49-F238E27FC236}">
                <a16:creationId xmlns:a16="http://schemas.microsoft.com/office/drawing/2014/main" id="{3E7806A8-DDB1-4514-BBC5-B83EF6ECCC1A}"/>
              </a:ext>
            </a:extLst>
          </p:cNvPr>
          <p:cNvSpPr/>
          <p:nvPr/>
        </p:nvSpPr>
        <p:spPr>
          <a:xfrm>
            <a:off x="3330218" y="5743340"/>
            <a:ext cx="769338" cy="565034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B62471E-2CD6-40D8-BA8E-B6A2915D11A1}"/>
              </a:ext>
            </a:extLst>
          </p:cNvPr>
          <p:cNvSpPr/>
          <p:nvPr/>
        </p:nvSpPr>
        <p:spPr>
          <a:xfrm>
            <a:off x="2199011" y="5759323"/>
            <a:ext cx="922358" cy="51591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FE43C78C-DEF7-4085-A2FD-06FB29E59DC2}"/>
              </a:ext>
            </a:extLst>
          </p:cNvPr>
          <p:cNvSpPr/>
          <p:nvPr/>
        </p:nvSpPr>
        <p:spPr>
          <a:xfrm>
            <a:off x="8585385" y="1496364"/>
            <a:ext cx="774385" cy="595744"/>
          </a:xfrm>
          <a:prstGeom prst="hear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60C9ECB-6245-40B8-AAFA-F8DE83C3231E}"/>
              </a:ext>
            </a:extLst>
          </p:cNvPr>
          <p:cNvSpPr/>
          <p:nvPr/>
        </p:nvSpPr>
        <p:spPr>
          <a:xfrm>
            <a:off x="9762018" y="713713"/>
            <a:ext cx="988243" cy="576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Блок-схема: решение 67">
            <a:extLst>
              <a:ext uri="{FF2B5EF4-FFF2-40B4-BE49-F238E27FC236}">
                <a16:creationId xmlns:a16="http://schemas.microsoft.com/office/drawing/2014/main" id="{DD2618A5-67E2-456E-AF42-CCC44A632988}"/>
              </a:ext>
            </a:extLst>
          </p:cNvPr>
          <p:cNvSpPr/>
          <p:nvPr/>
        </p:nvSpPr>
        <p:spPr>
          <a:xfrm>
            <a:off x="9794960" y="1489219"/>
            <a:ext cx="922358" cy="626451"/>
          </a:xfrm>
          <a:prstGeom prst="flowChartDecision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F4A3769-E1A5-48D5-B42A-9E8629261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601" y="913060"/>
            <a:ext cx="3576079" cy="357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4ED2-96A6-4F6B-BAD3-1CC591A87672}"/>
              </a:ext>
            </a:extLst>
          </p:cNvPr>
          <p:cNvSpPr txBox="1"/>
          <p:nvPr/>
        </p:nvSpPr>
        <p:spPr>
          <a:xfrm>
            <a:off x="1269831" y="674457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00156-BD54-4900-BE8A-F1B7EF4C19A7}"/>
              </a:ext>
            </a:extLst>
          </p:cNvPr>
          <p:cNvSpPr txBox="1"/>
          <p:nvPr/>
        </p:nvSpPr>
        <p:spPr>
          <a:xfrm>
            <a:off x="1247185" y="1545565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B37B4A-AF1C-4CBB-ABB8-39415F3BB826}"/>
              </a:ext>
            </a:extLst>
          </p:cNvPr>
          <p:cNvSpPr txBox="1"/>
          <p:nvPr/>
        </p:nvSpPr>
        <p:spPr>
          <a:xfrm>
            <a:off x="1189477" y="2495645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СИ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FA8F47-0336-4F16-B4FC-8A310055A943}"/>
              </a:ext>
            </a:extLst>
          </p:cNvPr>
          <p:cNvSpPr txBox="1"/>
          <p:nvPr/>
        </p:nvSpPr>
        <p:spPr>
          <a:xfrm>
            <a:off x="1376463" y="3930407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8286D5-800D-473F-BDB5-A53AB02A3D2C}"/>
              </a:ext>
            </a:extLst>
          </p:cNvPr>
          <p:cNvSpPr txBox="1"/>
          <p:nvPr/>
        </p:nvSpPr>
        <p:spPr>
          <a:xfrm>
            <a:off x="1397376" y="4843613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94BFC-9C7B-46B6-B2BC-195EC093A9EA}"/>
              </a:ext>
            </a:extLst>
          </p:cNvPr>
          <p:cNvSpPr txBox="1"/>
          <p:nvPr/>
        </p:nvSpPr>
        <p:spPr>
          <a:xfrm>
            <a:off x="1382009" y="5755669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3B6AAB8C-E5E8-33AB-046B-036927B50A20}"/>
              </a:ext>
            </a:extLst>
          </p:cNvPr>
          <p:cNvGrpSpPr/>
          <p:nvPr/>
        </p:nvGrpSpPr>
        <p:grpSpPr>
          <a:xfrm>
            <a:off x="4203638" y="5679494"/>
            <a:ext cx="1044788" cy="714050"/>
            <a:chOff x="4203638" y="5679494"/>
            <a:chExt cx="1044788" cy="714050"/>
          </a:xfrm>
        </p:grpSpPr>
        <p:sp>
          <p:nvSpPr>
            <p:cNvPr id="49" name="Блок-схема: решение 48">
              <a:extLst>
                <a:ext uri="{FF2B5EF4-FFF2-40B4-BE49-F238E27FC236}">
                  <a16:creationId xmlns:a16="http://schemas.microsoft.com/office/drawing/2014/main" id="{5C0496F9-BB44-428F-AC72-AB8A35925397}"/>
                </a:ext>
              </a:extLst>
            </p:cNvPr>
            <p:cNvSpPr/>
            <p:nvPr/>
          </p:nvSpPr>
          <p:spPr>
            <a:xfrm>
              <a:off x="4203638" y="5679494"/>
              <a:ext cx="1044788" cy="714050"/>
            </a:xfrm>
            <a:prstGeom prst="flowChartDecision">
              <a:avLst/>
            </a:prstGeom>
            <a:solidFill>
              <a:srgbClr val="FE0A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млекопитающее, грива, кобыла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124DC968-F9F9-90ED-D547-3C508E3EC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550" y="5781674"/>
              <a:ext cx="448278" cy="52669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EEC3EAC-D43F-B0D2-7444-D75F23D5B3A1}"/>
              </a:ext>
            </a:extLst>
          </p:cNvPr>
          <p:cNvGrpSpPr/>
          <p:nvPr/>
        </p:nvGrpSpPr>
        <p:grpSpPr>
          <a:xfrm>
            <a:off x="4452050" y="1496365"/>
            <a:ext cx="640417" cy="626451"/>
            <a:chOff x="4452050" y="1496365"/>
            <a:chExt cx="640417" cy="62645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1EC12E9-20AA-4C0F-96FE-9C59D9AD4317}"/>
                </a:ext>
              </a:extLst>
            </p:cNvPr>
            <p:cNvSpPr/>
            <p:nvPr/>
          </p:nvSpPr>
          <p:spPr>
            <a:xfrm>
              <a:off x="4452050" y="1496365"/>
              <a:ext cx="640417" cy="62645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3" name="Рисунок 32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31DF856-6614-F6BC-D42B-1B7732C21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032" y="1527075"/>
              <a:ext cx="559388" cy="55938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A704AEE-5D16-D981-FB78-6CF2854F68EE}"/>
              </a:ext>
            </a:extLst>
          </p:cNvPr>
          <p:cNvGrpSpPr/>
          <p:nvPr/>
        </p:nvGrpSpPr>
        <p:grpSpPr>
          <a:xfrm>
            <a:off x="4435746" y="2443963"/>
            <a:ext cx="640416" cy="566629"/>
            <a:chOff x="4435746" y="2443963"/>
            <a:chExt cx="640416" cy="566629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69CF8540-78FD-440A-976D-091053443A54}"/>
                </a:ext>
              </a:extLst>
            </p:cNvPr>
            <p:cNvSpPr/>
            <p:nvPr/>
          </p:nvSpPr>
          <p:spPr>
            <a:xfrm>
              <a:off x="4435746" y="2445558"/>
              <a:ext cx="640416" cy="565034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6" name="Рисунок 65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7CF4423-5D59-FBD3-CE9E-F3BE66C9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517" y="2443963"/>
              <a:ext cx="546543" cy="546543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38C8F132-92F2-909D-C377-BFBF30CD2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958" y="2567886"/>
              <a:ext cx="426675" cy="426675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ED16E8A-CEBD-EE6B-D799-399B948119D8}"/>
              </a:ext>
            </a:extLst>
          </p:cNvPr>
          <p:cNvGrpSpPr/>
          <p:nvPr/>
        </p:nvGrpSpPr>
        <p:grpSpPr>
          <a:xfrm>
            <a:off x="4327343" y="3851022"/>
            <a:ext cx="774385" cy="595744"/>
            <a:chOff x="4327343" y="3851022"/>
            <a:chExt cx="774385" cy="595744"/>
          </a:xfrm>
        </p:grpSpPr>
        <p:sp>
          <p:nvSpPr>
            <p:cNvPr id="30" name="Сердце 29">
              <a:extLst>
                <a:ext uri="{FF2B5EF4-FFF2-40B4-BE49-F238E27FC236}">
                  <a16:creationId xmlns:a16="http://schemas.microsoft.com/office/drawing/2014/main" id="{573A065F-DB8E-4A66-97EB-6E94997D1478}"/>
                </a:ext>
              </a:extLst>
            </p:cNvPr>
            <p:cNvSpPr/>
            <p:nvPr/>
          </p:nvSpPr>
          <p:spPr>
            <a:xfrm>
              <a:off x="4327343" y="3851022"/>
              <a:ext cx="774385" cy="595744"/>
            </a:xfrm>
            <a:prstGeom prst="heart">
              <a:avLst/>
            </a:prstGeom>
            <a:solidFill>
              <a:srgbClr val="FF7E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птица, водоплавающая птица, клюв, у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535522-588B-00B7-949B-29FB97D6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207" y="3921999"/>
              <a:ext cx="474933" cy="4749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pic>
          <p:nvPicPr>
            <p:cNvPr id="70" name="Рисунок 69" descr="Изображение выглядит как птица, водоплавающая птица, клюв, у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C2D8B3B7-B12C-0703-723E-5BADA390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733" y="3879918"/>
              <a:ext cx="496077" cy="49607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6BA4295-520B-4C8B-6892-6496D8AB0804}"/>
              </a:ext>
            </a:extLst>
          </p:cNvPr>
          <p:cNvGrpSpPr/>
          <p:nvPr/>
        </p:nvGrpSpPr>
        <p:grpSpPr>
          <a:xfrm>
            <a:off x="4194298" y="4749250"/>
            <a:ext cx="988243" cy="697604"/>
            <a:chOff x="4194298" y="4749250"/>
            <a:chExt cx="988243" cy="69760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30D6D9AD-D717-4C2E-99B7-94A38604E7F5}"/>
                </a:ext>
              </a:extLst>
            </p:cNvPr>
            <p:cNvSpPr/>
            <p:nvPr/>
          </p:nvSpPr>
          <p:spPr>
            <a:xfrm>
              <a:off x="4194298" y="4801300"/>
              <a:ext cx="988243" cy="576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плавательный бассейн, бассейн, плавание, в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D21E3764-06A8-18EA-EE37-69F5A26B1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630" y="4749250"/>
              <a:ext cx="697604" cy="697604"/>
            </a:xfrm>
            <a:prstGeom prst="rect">
              <a:avLst/>
            </a:prstGeom>
          </p:spPr>
        </p:pic>
      </p:grpSp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4052" y="2792595"/>
            <a:ext cx="3695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2" grpId="0" animBg="1"/>
      <p:bldP spid="2" grpId="0" animBg="1"/>
      <p:bldP spid="28" grpId="0" animBg="1"/>
      <p:bldP spid="32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6" grpId="0"/>
      <p:bldP spid="54" grpId="0"/>
      <p:bldP spid="56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19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2024-08-27T21:41:20Z</dcterms:created>
  <dcterms:modified xsi:type="dcterms:W3CDTF">2024-11-14T12:01:39Z</dcterms:modified>
</cp:coreProperties>
</file>