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120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102600" y="1483360"/>
            <a:ext cx="374332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11</cp:revision>
  <dcterms:created xsi:type="dcterms:W3CDTF">2024-04-11T09:55:00Z</dcterms:created>
  <dcterms:modified xsi:type="dcterms:W3CDTF">2024-10-30T17:11:19Z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</Properties>
</file>