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52807" y="269308"/>
            <a:ext cx="1761458" cy="2612660"/>
            <a:chOff x="244458" y="495124"/>
            <a:chExt cx="1761458" cy="2612660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-181143" y="92072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5" y="1148467"/>
              <a:ext cx="1643070" cy="164307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7421934" y="274580"/>
            <a:ext cx="1761457" cy="2612660"/>
            <a:chOff x="7477403" y="495125"/>
            <a:chExt cx="1761457" cy="261266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 rot="5400000">
              <a:off x="7051802" y="920726"/>
              <a:ext cx="2612660" cy="176145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2155170"/>
              <a:ext cx="923330" cy="92333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1313949"/>
              <a:ext cx="923330" cy="92333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039301" y="250498"/>
            <a:ext cx="1761458" cy="2612660"/>
            <a:chOff x="5056808" y="458878"/>
            <a:chExt cx="1761458" cy="261266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 rot="5400000">
              <a:off x="4631207" y="884479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29163" y="1339786"/>
              <a:ext cx="1498970" cy="14429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47341" y="3234764"/>
            <a:ext cx="2162636" cy="2844151"/>
            <a:chOff x="147341" y="3655885"/>
            <a:chExt cx="2162636" cy="2844151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 rot="5400000">
              <a:off x="-145170" y="4066989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341" y="4252425"/>
              <a:ext cx="2162636" cy="224761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551217" y="262773"/>
            <a:ext cx="1981200" cy="2633167"/>
            <a:chOff x="2578678" y="471625"/>
            <a:chExt cx="1981200" cy="2633167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 rot="5400000">
              <a:off x="2278337" y="882729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78" y="1123592"/>
              <a:ext cx="1981200" cy="19812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951819" y="3244499"/>
            <a:ext cx="1969875" cy="2599452"/>
            <a:chOff x="4962867" y="3568489"/>
            <a:chExt cx="1969875" cy="2599452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 rot="5400000">
              <a:off x="4637812" y="3987485"/>
              <a:ext cx="2599452" cy="1761460"/>
            </a:xfrm>
            <a:prstGeom prst="roundRect">
              <a:avLst/>
            </a:prstGeom>
            <a:solidFill>
              <a:srgbClr val="FE9CE4"/>
            </a:solidFill>
            <a:ln>
              <a:solidFill>
                <a:srgbClr val="FD51D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867" y="4193757"/>
              <a:ext cx="1313249" cy="131324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93" y="4829579"/>
              <a:ext cx="1313249" cy="131324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695" y="2574290"/>
            <a:ext cx="207645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2024-05-02T07:56:00Z</dcterms:created>
  <dcterms:modified xsi:type="dcterms:W3CDTF">2024-06-12T13:01:43Z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