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33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 varScale="1">
        <p:scale>
          <a:sx n="102" d="100"/>
          <a:sy n="102" d="100"/>
        </p:scale>
        <p:origin x="660" y="120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" y="-16807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7880" y="2846070"/>
            <a:ext cx="2733675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13</cp:revision>
  <dcterms:created xsi:type="dcterms:W3CDTF">2024-04-14T20:42:00Z</dcterms:created>
  <dcterms:modified xsi:type="dcterms:W3CDTF">2024-07-12T06:04:38Z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