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46" y="2467916"/>
            <a:ext cx="1749893" cy="1749893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76958" y="25487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41311" y="4545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586357" y="2906075"/>
            <a:ext cx="27241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2024-08-14T22:03:06Z</dcterms:created>
  <dcterms:modified xsi:type="dcterms:W3CDTF">2024-12-06T10:41:47Z</dcterms:modified>
</cp:coreProperties>
</file>