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496FF2-CEC7-C1CD-958B-83220CFF2D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22651"/>
          <a:stretch/>
        </p:blipFill>
        <p:spPr>
          <a:xfrm>
            <a:off x="5557027" y="4591040"/>
            <a:ext cx="925138" cy="16348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F67245-09E0-A63C-2ECB-984F93F4C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6480" r="16970" b="15726"/>
          <a:stretch/>
        </p:blipFill>
        <p:spPr>
          <a:xfrm>
            <a:off x="3202579" y="2941574"/>
            <a:ext cx="1432533" cy="1123568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19093" y="243655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5782" y="396302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0171" y="254361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3778" y="27694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5533" y="444636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2222" y="597282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7288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5551" y="47507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5420" y="2653665"/>
            <a:ext cx="340995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964A0C-DBA4-424C-A3EF-D40964550704}"/>
</file>

<file path=customXml/itemProps2.xml><?xml version="1.0" encoding="utf-8"?>
<ds:datastoreItem xmlns:ds="http://schemas.openxmlformats.org/officeDocument/2006/customXml" ds:itemID="{DAFACCA8-6AA1-452F-96C9-2DFE24F8A647}"/>
</file>

<file path=customXml/itemProps3.xml><?xml version="1.0" encoding="utf-8"?>
<ds:datastoreItem xmlns:ds="http://schemas.openxmlformats.org/officeDocument/2006/customXml" ds:itemID="{2172CB16-6736-4A26-93BC-E43489C3090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2024-05-06T15:26:00Z</dcterms:created>
  <dcterms:modified xsi:type="dcterms:W3CDTF">2024-12-16T11:02:38Z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