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745" y="2034540"/>
            <a:ext cx="4048124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