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12" y="87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72390"/>
          </a:xfrm>
          <a:prstGeom prst="roundRect">
            <a:avLst>
              <a:gd name="adj" fmla="val 18380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86" name="Google Shape;86;p13"/>
          <p:cNvSpPr/>
          <p:nvPr/>
        </p:nvSpPr>
        <p:spPr>
          <a:xfrm>
            <a:off x="2701739" y="279118"/>
            <a:ext cx="3160787" cy="1767840"/>
          </a:xfrm>
          <a:prstGeom prst="cloud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13"/>
          <p:cNvSpPr/>
          <p:nvPr/>
        </p:nvSpPr>
        <p:spPr>
          <a:xfrm>
            <a:off x="2739367" y="4852287"/>
            <a:ext cx="3485009" cy="1492823"/>
          </a:xfrm>
          <a:prstGeom prst="cloud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89;p13"/>
          <p:cNvSpPr/>
          <p:nvPr/>
        </p:nvSpPr>
        <p:spPr>
          <a:xfrm>
            <a:off x="8877143" y="4373562"/>
            <a:ext cx="2971258" cy="1587345"/>
          </a:xfrm>
          <a:prstGeom prst="cloud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13"/>
          <p:cNvSpPr/>
          <p:nvPr/>
        </p:nvSpPr>
        <p:spPr>
          <a:xfrm rot="19104900">
            <a:off x="5661419" y="860072"/>
            <a:ext cx="3616960" cy="186944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2960448" y="2196308"/>
            <a:ext cx="7233920" cy="21336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 rot="2971931">
            <a:off x="5731764" y="3711690"/>
            <a:ext cx="3197857" cy="1786974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 rot="21035547">
            <a:off x="3501419" y="2197568"/>
            <a:ext cx="1918306" cy="1136554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13"/>
          <p:cNvSpPr/>
          <p:nvPr/>
        </p:nvSpPr>
        <p:spPr>
          <a:xfrm>
            <a:off x="5552535" y="2676937"/>
            <a:ext cx="878955" cy="453985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13"/>
          <p:cNvSpPr/>
          <p:nvPr/>
        </p:nvSpPr>
        <p:spPr>
          <a:xfrm>
            <a:off x="6661304" y="2657463"/>
            <a:ext cx="924630" cy="453985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7811411" y="2676939"/>
            <a:ext cx="878955" cy="453985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13"/>
          <p:cNvSpPr/>
          <p:nvPr/>
        </p:nvSpPr>
        <p:spPr>
          <a:xfrm rot="621537">
            <a:off x="7427128" y="704371"/>
            <a:ext cx="1112964" cy="100637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/>
          <p:nvPr/>
        </p:nvSpPr>
        <p:spPr>
          <a:xfrm rot="544894">
            <a:off x="10099177" y="2032121"/>
            <a:ext cx="908885" cy="85281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/>
          <p:nvPr/>
        </p:nvSpPr>
        <p:spPr>
          <a:xfrm rot="20967528">
            <a:off x="7047262" y="4446235"/>
            <a:ext cx="1158043" cy="97569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1;p13"/>
          <p:cNvSpPr/>
          <p:nvPr/>
        </p:nvSpPr>
        <p:spPr>
          <a:xfrm>
            <a:off x="6677419" y="331792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/>
          <p:nvPr/>
        </p:nvSpPr>
        <p:spPr>
          <a:xfrm rot="18738984">
            <a:off x="9141689" y="2205978"/>
            <a:ext cx="2312967" cy="1217648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/>
          <p:nvPr/>
        </p:nvSpPr>
        <p:spPr>
          <a:xfrm rot="1079012">
            <a:off x="10107179" y="2001247"/>
            <a:ext cx="1008975" cy="84625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</a:t>
            </a:r>
            <a:endParaRPr/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217" y="612509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220980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BAD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ADFF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5D3EF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5D3EF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6464"/>
                                      </p:to>
                                    </p:animClr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6464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animClr clrSpc="rgb" dir="cw">
                                      <p:cBhvr>
                                        <p:cTn id="7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animClr clrSpc="rgb" dir="cw">
                                      <p:cBhvr>
                                        <p:cTn id="7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animClr clrSpc="rgb" dir="cw">
                                      <p:cBhvr>
                                        <p:cTn id="8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set>
                                      <p:cBhvr>
                                        <p:cTn id="9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animClr clrSpc="rgb" dir="cw">
                                      <p:cBhvr>
                                        <p:cTn id="11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set>
                                      <p:cBhvr>
                                        <p:cTn id="11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animClr clrSpc="rgb" dir="cw">
                                      <p:cBhvr>
                                        <p:cTn id="11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animClr clrSpc="rgb" dir="cw">
                                      <p:cBhvr>
                                        <p:cTn id="12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set>
                                      <p:cBhvr>
                                        <p:cTn id="12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animClr clrSpc="rgb" dir="cw">
                                      <p:cBhvr>
                                        <p:cTn id="13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set>
                                      <p:cBhvr>
                                        <p:cTn id="13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  <p:bldLst>
      <p:bldP spid="5" grpId="0" animBg="1"/>
      <p:bldP spid="86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9" grpId="0" animBg="1"/>
      <p:bldP spid="104" grpId="0" animBg="1"/>
      <p:bldP spid="10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72FF6F-2710-4456-830D-F818AE141A6D}"/>
</file>

<file path=customXml/itemProps2.xml><?xml version="1.0" encoding="utf-8"?>
<ds:datastoreItem xmlns:ds="http://schemas.openxmlformats.org/officeDocument/2006/customXml" ds:itemID="{5DA8508B-4B0A-4983-8D38-73435C564387}"/>
</file>

<file path=customXml/itemProps3.xml><?xml version="1.0" encoding="utf-8"?>
<ds:datastoreItem xmlns:ds="http://schemas.openxmlformats.org/officeDocument/2006/customXml" ds:itemID="{DC639041-1D71-409A-B61D-6C9AB9478EEB}"/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2025-01-24T21:31:48Z</dcterms:created>
  <dcterms:modified xsi:type="dcterms:W3CDTF">2025-01-25T11:57:17Z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