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1137" y="5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E3A67F-61BF-4237-BF7F-C6AB0CA06C80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22406-F908-4DD9-81B9-787CBAC26FA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22406-F908-4DD9-81B9-787CBAC26FA6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A7F3-DA2B-4B1D-B20A-337157A732B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B536-FE1A-4A8E-AA10-FDFE2D8446F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A7F3-DA2B-4B1D-B20A-337157A732B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B536-FE1A-4A8E-AA10-FDFE2D8446F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A7F3-DA2B-4B1D-B20A-337157A732B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B536-FE1A-4A8E-AA10-FDFE2D8446F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A7F3-DA2B-4B1D-B20A-337157A732B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B536-FE1A-4A8E-AA10-FDFE2D8446F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A7F3-DA2B-4B1D-B20A-337157A732B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B536-FE1A-4A8E-AA10-FDFE2D8446F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A7F3-DA2B-4B1D-B20A-337157A732B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B536-FE1A-4A8E-AA10-FDFE2D8446F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A7F3-DA2B-4B1D-B20A-337157A732B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B536-FE1A-4A8E-AA10-FDFE2D8446F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A7F3-DA2B-4B1D-B20A-337157A732B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B536-FE1A-4A8E-AA10-FDFE2D8446F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A7F3-DA2B-4B1D-B20A-337157A732B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B536-FE1A-4A8E-AA10-FDFE2D8446F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A7F3-DA2B-4B1D-B20A-337157A732B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B536-FE1A-4A8E-AA10-FDFE2D8446F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A7F3-DA2B-4B1D-B20A-337157A732B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B536-FE1A-4A8E-AA10-FDFE2D8446F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7A7F3-DA2B-4B1D-B20A-337157A732B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AB536-FE1A-4A8E-AA10-FDFE2D8446F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slideLayout" Target="../slideLayouts/slideLayout7.xml"/><Relationship Id="rId16" Type="http://schemas.openxmlformats.org/officeDocument/2006/relationships/notesSlide" Target="../notesSlides/notesSlide1.xml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0" y="19050"/>
            <a:ext cx="12192000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161925" y="323850"/>
            <a:ext cx="8620125" cy="6248400"/>
          </a:xfrm>
          <a:prstGeom prst="roundRect">
            <a:avLst/>
          </a:prstGeom>
          <a:solidFill>
            <a:schemeClr val="bg1">
              <a:alpha val="79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Группа 43"/>
          <p:cNvGrpSpPr/>
          <p:nvPr/>
        </p:nvGrpSpPr>
        <p:grpSpPr>
          <a:xfrm>
            <a:off x="3739262" y="714374"/>
            <a:ext cx="1524000" cy="1619250"/>
            <a:chOff x="3739262" y="714374"/>
            <a:chExt cx="1524000" cy="1619250"/>
          </a:xfrm>
        </p:grpSpPr>
        <p:sp>
          <p:nvSpPr>
            <p:cNvPr id="10" name="Блок-схема: задержка 9"/>
            <p:cNvSpPr/>
            <p:nvPr/>
          </p:nvSpPr>
          <p:spPr>
            <a:xfrm rot="16200000">
              <a:off x="3691637" y="761999"/>
              <a:ext cx="1619250" cy="1524000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0691" y="865717"/>
              <a:ext cx="1016770" cy="1380614"/>
            </a:xfrm>
            <a:prstGeom prst="rect">
              <a:avLst/>
            </a:prstGeom>
          </p:spPr>
        </p:pic>
      </p:grpSp>
      <p:grpSp>
        <p:nvGrpSpPr>
          <p:cNvPr id="39" name="Группа 38"/>
          <p:cNvGrpSpPr/>
          <p:nvPr/>
        </p:nvGrpSpPr>
        <p:grpSpPr>
          <a:xfrm>
            <a:off x="2058099" y="4762499"/>
            <a:ext cx="1524000" cy="1619250"/>
            <a:chOff x="2058099" y="4762499"/>
            <a:chExt cx="1524000" cy="1619250"/>
          </a:xfrm>
        </p:grpSpPr>
        <p:sp>
          <p:nvSpPr>
            <p:cNvPr id="14" name="Блок-схема: задержка 13"/>
            <p:cNvSpPr/>
            <p:nvPr/>
          </p:nvSpPr>
          <p:spPr>
            <a:xfrm rot="5400000" flipV="1">
              <a:off x="2010474" y="4810124"/>
              <a:ext cx="1619250" cy="1524000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47" r="8312"/>
            <a:stretch>
              <a:fillRect/>
            </a:stretch>
          </p:blipFill>
          <p:spPr>
            <a:xfrm>
              <a:off x="2197581" y="4814892"/>
              <a:ext cx="1224734" cy="1457322"/>
            </a:xfrm>
            <a:prstGeom prst="rect">
              <a:avLst/>
            </a:prstGeom>
          </p:spPr>
        </p:pic>
      </p:grpSp>
      <p:grpSp>
        <p:nvGrpSpPr>
          <p:cNvPr id="41" name="Группа 40"/>
          <p:cNvGrpSpPr/>
          <p:nvPr/>
        </p:nvGrpSpPr>
        <p:grpSpPr>
          <a:xfrm>
            <a:off x="7052846" y="4762498"/>
            <a:ext cx="1524000" cy="1619250"/>
            <a:chOff x="7052846" y="4762498"/>
            <a:chExt cx="1524000" cy="1619250"/>
          </a:xfrm>
        </p:grpSpPr>
        <p:sp>
          <p:nvSpPr>
            <p:cNvPr id="17" name="Блок-схема: задержка 16"/>
            <p:cNvSpPr/>
            <p:nvPr/>
          </p:nvSpPr>
          <p:spPr>
            <a:xfrm rot="5400000" flipV="1">
              <a:off x="7005221" y="4810123"/>
              <a:ext cx="1619250" cy="1524000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7788" y="4828398"/>
              <a:ext cx="1274115" cy="1416569"/>
            </a:xfrm>
            <a:prstGeom prst="rect">
              <a:avLst/>
            </a:prstGeom>
          </p:spPr>
        </p:pic>
      </p:grpSp>
      <p:grpSp>
        <p:nvGrpSpPr>
          <p:cNvPr id="42" name="Группа 41"/>
          <p:cNvGrpSpPr/>
          <p:nvPr/>
        </p:nvGrpSpPr>
        <p:grpSpPr>
          <a:xfrm>
            <a:off x="357607" y="714375"/>
            <a:ext cx="1524000" cy="1619250"/>
            <a:chOff x="357607" y="714375"/>
            <a:chExt cx="1524000" cy="1619250"/>
          </a:xfrm>
        </p:grpSpPr>
        <p:sp>
          <p:nvSpPr>
            <p:cNvPr id="8" name="Блок-схема: задержка 7"/>
            <p:cNvSpPr/>
            <p:nvPr/>
          </p:nvSpPr>
          <p:spPr>
            <a:xfrm rot="16200000">
              <a:off x="309982" y="762000"/>
              <a:ext cx="1619250" cy="1524000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98" r="8295"/>
            <a:stretch>
              <a:fillRect/>
            </a:stretch>
          </p:blipFill>
          <p:spPr>
            <a:xfrm>
              <a:off x="564444" y="833979"/>
              <a:ext cx="1173354" cy="1466561"/>
            </a:xfrm>
            <a:prstGeom prst="rect">
              <a:avLst/>
            </a:prstGeom>
          </p:spPr>
        </p:pic>
      </p:grpSp>
      <p:grpSp>
        <p:nvGrpSpPr>
          <p:cNvPr id="45" name="Группа 44"/>
          <p:cNvGrpSpPr/>
          <p:nvPr/>
        </p:nvGrpSpPr>
        <p:grpSpPr>
          <a:xfrm>
            <a:off x="5396054" y="714373"/>
            <a:ext cx="1524000" cy="1619250"/>
            <a:chOff x="5396054" y="714373"/>
            <a:chExt cx="1524000" cy="1619250"/>
          </a:xfrm>
        </p:grpSpPr>
        <p:sp>
          <p:nvSpPr>
            <p:cNvPr id="11" name="Блок-схема: задержка 10"/>
            <p:cNvSpPr/>
            <p:nvPr/>
          </p:nvSpPr>
          <p:spPr>
            <a:xfrm rot="16200000">
              <a:off x="5348429" y="761998"/>
              <a:ext cx="1619250" cy="1524000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9562" y="1174076"/>
              <a:ext cx="1439316" cy="872313"/>
            </a:xfrm>
            <a:prstGeom prst="rect">
              <a:avLst/>
            </a:prstGeom>
          </p:spPr>
        </p:pic>
      </p:grpSp>
      <p:grpSp>
        <p:nvGrpSpPr>
          <p:cNvPr id="38" name="Группа 37"/>
          <p:cNvGrpSpPr/>
          <p:nvPr/>
        </p:nvGrpSpPr>
        <p:grpSpPr>
          <a:xfrm>
            <a:off x="357607" y="4762500"/>
            <a:ext cx="1524000" cy="1619250"/>
            <a:chOff x="357607" y="4762500"/>
            <a:chExt cx="1524000" cy="1619250"/>
          </a:xfrm>
        </p:grpSpPr>
        <p:sp>
          <p:nvSpPr>
            <p:cNvPr id="13" name="Блок-схема: задержка 12"/>
            <p:cNvSpPr/>
            <p:nvPr/>
          </p:nvSpPr>
          <p:spPr>
            <a:xfrm rot="5400000" flipV="1">
              <a:off x="309982" y="4810125"/>
              <a:ext cx="1619250" cy="1524000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025" y="4828398"/>
              <a:ext cx="1323975" cy="1323975"/>
            </a:xfrm>
            <a:prstGeom prst="rect">
              <a:avLst/>
            </a:prstGeom>
          </p:spPr>
        </p:pic>
      </p:grpSp>
      <p:grpSp>
        <p:nvGrpSpPr>
          <p:cNvPr id="40" name="Группа 39"/>
          <p:cNvGrpSpPr/>
          <p:nvPr/>
        </p:nvGrpSpPr>
        <p:grpSpPr>
          <a:xfrm>
            <a:off x="5396054" y="4762498"/>
            <a:ext cx="1524000" cy="1619250"/>
            <a:chOff x="5396054" y="4762498"/>
            <a:chExt cx="1524000" cy="1619250"/>
          </a:xfrm>
        </p:grpSpPr>
        <p:sp>
          <p:nvSpPr>
            <p:cNvPr id="16" name="Блок-схема: задержка 15"/>
            <p:cNvSpPr/>
            <p:nvPr/>
          </p:nvSpPr>
          <p:spPr>
            <a:xfrm rot="5400000" flipV="1">
              <a:off x="5348429" y="4810123"/>
              <a:ext cx="1619250" cy="1524000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Рисунок 30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63" b="-353"/>
            <a:stretch>
              <a:fillRect/>
            </a:stretch>
          </p:blipFill>
          <p:spPr>
            <a:xfrm>
              <a:off x="5521658" y="4873165"/>
              <a:ext cx="1272791" cy="1217931"/>
            </a:xfrm>
            <a:prstGeom prst="rect">
              <a:avLst/>
            </a:prstGeom>
          </p:spPr>
        </p:pic>
      </p:grpSp>
      <p:grpSp>
        <p:nvGrpSpPr>
          <p:cNvPr id="43" name="Группа 42"/>
          <p:cNvGrpSpPr/>
          <p:nvPr/>
        </p:nvGrpSpPr>
        <p:grpSpPr>
          <a:xfrm>
            <a:off x="2058099" y="714374"/>
            <a:ext cx="1524000" cy="1619250"/>
            <a:chOff x="2058099" y="714374"/>
            <a:chExt cx="1524000" cy="1619250"/>
          </a:xfrm>
        </p:grpSpPr>
        <p:sp>
          <p:nvSpPr>
            <p:cNvPr id="9" name="Блок-схема: задержка 8"/>
            <p:cNvSpPr/>
            <p:nvPr/>
          </p:nvSpPr>
          <p:spPr>
            <a:xfrm rot="16200000">
              <a:off x="2010474" y="761999"/>
              <a:ext cx="1619250" cy="1524000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974" y="865717"/>
              <a:ext cx="1403084" cy="1403084"/>
            </a:xfrm>
            <a:prstGeom prst="rect">
              <a:avLst/>
            </a:prstGeom>
          </p:spPr>
        </p:pic>
      </p:grpSp>
      <p:grpSp>
        <p:nvGrpSpPr>
          <p:cNvPr id="46" name="Группа 45"/>
          <p:cNvGrpSpPr/>
          <p:nvPr/>
        </p:nvGrpSpPr>
        <p:grpSpPr>
          <a:xfrm>
            <a:off x="7052846" y="714373"/>
            <a:ext cx="1524000" cy="1619250"/>
            <a:chOff x="7052846" y="714373"/>
            <a:chExt cx="1524000" cy="1619250"/>
          </a:xfrm>
        </p:grpSpPr>
        <p:sp>
          <p:nvSpPr>
            <p:cNvPr id="12" name="Блок-схема: задержка 11"/>
            <p:cNvSpPr/>
            <p:nvPr/>
          </p:nvSpPr>
          <p:spPr>
            <a:xfrm rot="16200000">
              <a:off x="7005221" y="761998"/>
              <a:ext cx="1619250" cy="1524000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78" t="6944" r="7841" b="4722"/>
            <a:stretch>
              <a:fillRect/>
            </a:stretch>
          </p:blipFill>
          <p:spPr>
            <a:xfrm>
              <a:off x="7272200" y="944290"/>
              <a:ext cx="1157705" cy="1331883"/>
            </a:xfrm>
            <a:prstGeom prst="rect">
              <a:avLst/>
            </a:prstGeom>
          </p:spPr>
        </p:pic>
      </p:grpSp>
      <p:grpSp>
        <p:nvGrpSpPr>
          <p:cNvPr id="47" name="Группа 46"/>
          <p:cNvGrpSpPr/>
          <p:nvPr/>
        </p:nvGrpSpPr>
        <p:grpSpPr>
          <a:xfrm>
            <a:off x="3739262" y="4762499"/>
            <a:ext cx="1524000" cy="1619250"/>
            <a:chOff x="3739262" y="4762499"/>
            <a:chExt cx="1524000" cy="1619250"/>
          </a:xfrm>
        </p:grpSpPr>
        <p:sp>
          <p:nvSpPr>
            <p:cNvPr id="15" name="Блок-схема: задержка 14"/>
            <p:cNvSpPr/>
            <p:nvPr/>
          </p:nvSpPr>
          <p:spPr>
            <a:xfrm rot="5400000" flipV="1">
              <a:off x="3691637" y="4810124"/>
              <a:ext cx="1619250" cy="1524000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Рисунок 36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95" r="8707" b="3355"/>
            <a:stretch>
              <a:fillRect/>
            </a:stretch>
          </p:blipFill>
          <p:spPr>
            <a:xfrm>
              <a:off x="3956994" y="4873165"/>
              <a:ext cx="1161384" cy="1315900"/>
            </a:xfrm>
            <a:prstGeom prst="rect">
              <a:avLst/>
            </a:prstGeom>
          </p:spPr>
        </p:pic>
      </p:grpSp>
      <p:pic>
        <p:nvPicPr>
          <p:cNvPr id="49" name="Рисунок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636" y="3518452"/>
            <a:ext cx="3614858" cy="3292342"/>
          </a:xfrm>
          <a:prstGeom prst="rect">
            <a:avLst/>
          </a:prstGeom>
        </p:spPr>
      </p:pic>
      <p:pic>
        <p:nvPicPr>
          <p:cNvPr id="142" name="Picture 141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835390" y="2333625"/>
            <a:ext cx="3295650" cy="2466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entr" presetSubtype="0" decel="10000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0 L 0.41328 -0.3537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64" y="-1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0 L 0.13802 -0.35417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1" y="-1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0 L 0.27214 -0.35486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07" y="-1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0 L -0.27396 -0.3544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98" y="-1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 L -0.54922 -0.35486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61" y="-1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5</cp:revision>
  <dcterms:created xsi:type="dcterms:W3CDTF">2024-05-13T08:49:00Z</dcterms:created>
  <dcterms:modified xsi:type="dcterms:W3CDTF">2024-06-18T11:10:07Z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4D05D0860A654BB78A4B392E73DF3B02_12</vt:lpwstr>
  </property>
  <property fmtid="{D5CDD505-2E9C-101B-9397-08002B2CF9AE}" pid="3" name="KSOProductBuildVer">
    <vt:lpwstr>1033-12.2.0.17119</vt:lpwstr>
  </property>
</Properties>
</file>