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37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5390" y="2333625"/>
            <a:ext cx="32575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2024-05-13T08:49:00Z</dcterms:created>
  <dcterms:modified xsi:type="dcterms:W3CDTF">2024-06-18T11:10:07Z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</Properties>
</file>