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0"/>
            <a:ext cx="12210096" cy="6868050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 flipH="1">
            <a:off x="3670249" y="5293995"/>
            <a:ext cx="794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Монст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998" y="1479799"/>
            <a:ext cx="4357448" cy="4816506"/>
          </a:xfrm>
          <a:prstGeom prst="rect">
            <a:avLst/>
          </a:prstGeom>
        </p:spPr>
      </p:pic>
      <p:sp>
        <p:nvSpPr>
          <p:cNvPr id="48" name="Облачко с текстом: овальное 47"/>
          <p:cNvSpPr/>
          <p:nvPr/>
        </p:nvSpPr>
        <p:spPr>
          <a:xfrm flipH="1">
            <a:off x="6199833" y="917000"/>
            <a:ext cx="1960554" cy="987574"/>
          </a:xfrm>
          <a:prstGeom prst="wedgeEllipseCallout">
            <a:avLst>
              <a:gd name="adj1" fmla="val -61159"/>
              <a:gd name="adj2" fmla="val 10729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Р-Р-Р…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043">
            <a:off x="7405436" y="2699501"/>
            <a:ext cx="1622640" cy="166540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0849" y="1668612"/>
            <a:ext cx="409575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4284 -0.05232 -0.10729 -0.08496 -0.17878 -0.08496 C -0.25026 -0.08496 -0.31472 -0.05232 -0.35742 3.33333E-6 C -0.31472 0.05208 -0.25026 0.08541 -0.17878 0.08541 C -0.10729 0.08541 -0.04284 0.05208 1.66667E-6 3.33333E-6 Z " pathEditMode="fixed" rAng="0" ptsTypes="AAA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C -0.03829 -0.06412 -0.09935 -0.11389 -0.17019 -0.13148 C -0.24102 -0.14931 -0.30743 -0.13148 -0.35404 -0.08843 C -0.31589 -0.02454 -0.25482 0.02546 -0.18399 0.04305 C -0.11316 0.06088 -0.04675 0.04282 4.375E-6 7.40741E-7 Z " pathEditMode="relative" rAng="480000" ptsTypes="AAAA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C -0.05261 -0.01551 -0.1306 -0.01828 -0.21628 -0.00486 C -0.30209 0.00834 -0.37865 0.03519 -0.42878 0.06667 C -0.3763 0.08218 -0.29831 0.08519 -0.2125 0.07176 C -0.12683 0.05857 -0.05026 0.03148 2.91667E-6 -2.96296E-6 Z " pathEditMode="relative" rAng="21300000" ptsTypes="AAA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3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14629 C -0.05456 0.07453 -0.11888 -0.00116 -0.19649 -0.05973 C -0.27409 -0.11829 -0.34948 -0.14792 -0.40456 -0.1463 C -0.36693 -0.075 -0.30261 0.00115 -0.22487 0.05972 C -0.1474 0.11828 -0.07201 0.14768 -0.0168 0.14629 Z " pathEditMode="relative" rAng="1380000" ptsTypes="AAAAA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6198 -0.05856 -0.15521 -0.0956 -0.2586 -0.0956 C -0.36198 -0.0956 -0.45521 -0.05856 -0.51706 -1.48148E-6 C -0.45521 0.05833 -0.36198 0.0956 -0.2586 0.0956 C -0.15521 0.0956 -0.06198 0.05833 1.66667E-6 -1.48148E-6 Z " pathEditMode="relative" rAng="0" ptsTypes="AAAAA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5065 -0.03333 -0.12643 -0.05417 -0.21081 -0.05417 C -0.29505 -0.05417 -0.37097 -0.03333 -0.42136 1.11111E-6 C -0.37097 0.0331 -0.29505 0.0544 -0.21081 0.0544 C -0.12643 0.0544 -0.05065 0.0331 1.66667E-6 1.11111E-6 Z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17</cp:revision>
  <dcterms:created xsi:type="dcterms:W3CDTF">2024-02-29T08:46:00Z</dcterms:created>
  <dcterms:modified xsi:type="dcterms:W3CDTF">2024-07-10T11:37:14Z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F79651E6763E4FA382912536909A464A_12</vt:lpwstr>
  </property>
  <property fmtid="{D5CDD505-2E9C-101B-9397-08002B2CF9AE}" pid="3" name="KSOProductBuildVer">
    <vt:lpwstr>1033-12.2.0.17119</vt:lpwstr>
  </property>
</Properties>
</file>