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1" autoAdjust="0"/>
  </p:normalViewPr>
  <p:slideViewPr>
    <p:cSldViewPr snapToGrid="0">
      <p:cViewPr>
        <p:scale>
          <a:sx n="75" d="100"/>
          <a:sy n="75" d="100"/>
        </p:scale>
        <p:origin x="127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3D9F3-6F6C-49CE-BB90-9D137E6E6F6E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4ACE1-231D-42CA-9DE4-73147141EF9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847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4ACE1-231D-42CA-9DE4-73147141EF9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83023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5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813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3C7E-B6B7-42E9-B165-72B63FCD280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1AF1-5223-4B15-8DAB-67B0EC277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9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" y="0"/>
            <a:ext cx="12185341" cy="6916361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" y="5984313"/>
            <a:ext cx="827481" cy="83776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297364" y="1656344"/>
            <a:ext cx="6803564" cy="36486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1062" y="2196677"/>
            <a:ext cx="2511173" cy="251117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564838" y="1506052"/>
            <a:ext cx="2446462" cy="4007822"/>
            <a:chOff x="4660885" y="1530188"/>
            <a:chExt cx="2446462" cy="400782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7" t="7368" r="23756" b="3076"/>
            <a:stretch/>
          </p:blipFill>
          <p:spPr>
            <a:xfrm>
              <a:off x="4660885" y="1530188"/>
              <a:ext cx="2446462" cy="4007822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5150257" y="2398389"/>
              <a:ext cx="1485543" cy="2891394"/>
              <a:chOff x="5150257" y="2398389"/>
              <a:chExt cx="1485543" cy="2891394"/>
            </a:xfrm>
          </p:grpSpPr>
          <p:pic>
            <p:nvPicPr>
              <p:cNvPr id="18" name="трубка телефона 1 Рисунок 1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4" t="5778" r="7112" b="14667"/>
              <a:stretch/>
            </p:blipFill>
            <p:spPr>
              <a:xfrm rot="18902862">
                <a:off x="5495690" y="4558310"/>
                <a:ext cx="768251" cy="731473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0257" y="2398389"/>
                <a:ext cx="1485543" cy="1485543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157631" y="3976007"/>
                <a:ext cx="1377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/>
                  <a:t>    </a:t>
                </a:r>
                <a:r>
                  <a:rPr lang="ru-RU" sz="2400" b="1" dirty="0" err="1"/>
                  <a:t>Бізон</a:t>
                </a:r>
                <a:endParaRPr lang="ru-RU" sz="2400" b="1" dirty="0"/>
              </a:p>
            </p:txBody>
          </p:sp>
        </p:grpSp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13" y="2871165"/>
            <a:ext cx="1861685" cy="112829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77" y="2402914"/>
            <a:ext cx="2514682" cy="2514682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4576632" y="1461141"/>
            <a:ext cx="2446462" cy="4007822"/>
            <a:chOff x="7264776" y="2061876"/>
            <a:chExt cx="2446462" cy="4007822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7" t="7368" r="23756" b="3076"/>
            <a:stretch/>
          </p:blipFill>
          <p:spPr>
            <a:xfrm>
              <a:off x="7264776" y="2061876"/>
              <a:ext cx="2446462" cy="4007822"/>
            </a:xfrm>
            <a:prstGeom prst="rect">
              <a:avLst/>
            </a:prstGeom>
          </p:spPr>
        </p:pic>
        <p:pic>
          <p:nvPicPr>
            <p:cNvPr id="65" name="трубка 2 Рисунок 6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8217032" y="4970150"/>
              <a:ext cx="768251" cy="731473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194" y="3030858"/>
              <a:ext cx="1658948" cy="165894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904443" y="4698009"/>
              <a:ext cx="14710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Динозавр </a:t>
              </a:r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29" y="2474093"/>
            <a:ext cx="2425044" cy="2425044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3911829" y="1247812"/>
            <a:ext cx="3817853" cy="4088571"/>
            <a:chOff x="3814012" y="1341561"/>
            <a:chExt cx="4002420" cy="408857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012" y="1341561"/>
              <a:ext cx="4002420" cy="4088571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399644" y="4404667"/>
              <a:ext cx="768251" cy="73147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185661" y="3941393"/>
              <a:ext cx="12779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Динозавр</a:t>
              </a:r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2122" y="2378194"/>
              <a:ext cx="1533994" cy="1533994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807152" y="1339954"/>
            <a:ext cx="4047635" cy="4080333"/>
            <a:chOff x="3869011" y="1305989"/>
            <a:chExt cx="3899672" cy="408033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011" y="1305989"/>
              <a:ext cx="3899672" cy="408033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669" y="2565490"/>
              <a:ext cx="1342197" cy="1100556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463762" y="3865583"/>
              <a:ext cx="8322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err="1"/>
                <a:t>Змія</a:t>
              </a:r>
              <a:endParaRPr lang="ru-RU" sz="2000" b="1" dirty="0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505580" y="4454931"/>
              <a:ext cx="614153" cy="584752"/>
            </a:xfrm>
            <a:prstGeom prst="rect">
              <a:avLst/>
            </a:prstGeom>
          </p:spPr>
        </p:pic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860" y="2503833"/>
            <a:ext cx="2288313" cy="2288313"/>
          </a:xfrm>
          <a:prstGeom prst="rect">
            <a:avLst/>
          </a:prstGeom>
        </p:spPr>
      </p:pic>
      <p:grpSp>
        <p:nvGrpSpPr>
          <p:cNvPr id="77" name="Группа 76"/>
          <p:cNvGrpSpPr/>
          <p:nvPr/>
        </p:nvGrpSpPr>
        <p:grpSpPr>
          <a:xfrm>
            <a:off x="3891300" y="1363658"/>
            <a:ext cx="3817853" cy="4042756"/>
            <a:chOff x="3945855" y="1357764"/>
            <a:chExt cx="3817853" cy="4042756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855" y="1357764"/>
              <a:ext cx="3817853" cy="4042756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4" t="5778" r="7112" b="14667"/>
            <a:stretch/>
          </p:blipFill>
          <p:spPr>
            <a:xfrm rot="18902862">
              <a:off x="5523285" y="4467830"/>
              <a:ext cx="661905" cy="630218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4581" y="2340030"/>
              <a:ext cx="1451704" cy="1451704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453054" y="3919955"/>
              <a:ext cx="838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/>
                <a:t>Зебра</a:t>
              </a:r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25" y="2602517"/>
            <a:ext cx="1862046" cy="1862046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4008394" y="1356905"/>
            <a:ext cx="3659559" cy="4018086"/>
            <a:chOff x="4054512" y="1388684"/>
            <a:chExt cx="3659559" cy="4018086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512" y="1388684"/>
              <a:ext cx="3659559" cy="401808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78015">
              <a:off x="5576196" y="4405575"/>
              <a:ext cx="660886" cy="66088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655" y="2749146"/>
              <a:ext cx="1388107" cy="841277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5567796" y="3981560"/>
              <a:ext cx="6815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err="1"/>
                <a:t>Змія</a:t>
              </a:r>
              <a:endParaRPr lang="ru-RU" sz="2000" b="1" dirty="0"/>
            </a:p>
          </p:txBody>
        </p:sp>
      </p:grpSp>
      <p:pic>
        <p:nvPicPr>
          <p:cNvPr id="9" name="Рисунок 8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7DDE0674-2599-58BB-4314-183E09088C3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93" y="2362836"/>
            <a:ext cx="2573417" cy="2573417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ED66B00-7AF6-3404-C992-746347AB932A}"/>
              </a:ext>
            </a:extLst>
          </p:cNvPr>
          <p:cNvGrpSpPr/>
          <p:nvPr/>
        </p:nvGrpSpPr>
        <p:grpSpPr>
          <a:xfrm>
            <a:off x="3808026" y="1247812"/>
            <a:ext cx="4060294" cy="4279914"/>
            <a:chOff x="6219054" y="4413536"/>
            <a:chExt cx="4060294" cy="4279914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D09B076D-8311-E66B-7D63-FEFAE9676E83}"/>
                </a:ext>
              </a:extLst>
            </p:cNvPr>
            <p:cNvGrpSpPr/>
            <p:nvPr/>
          </p:nvGrpSpPr>
          <p:grpSpPr>
            <a:xfrm>
              <a:off x="6219054" y="4413536"/>
              <a:ext cx="4060294" cy="4279914"/>
              <a:chOff x="6322560" y="633336"/>
              <a:chExt cx="4260765" cy="4279914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24E494C1-EE43-3B85-154E-50FF1748D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560" y="633336"/>
                <a:ext cx="4260765" cy="4279914"/>
              </a:xfrm>
              <a:prstGeom prst="rect">
                <a:avLst/>
              </a:prstGeom>
            </p:spPr>
          </p:pic>
          <p:pic>
            <p:nvPicPr>
              <p:cNvPr id="13" name="трбка 3Рисунок 61">
                <a:extLst>
                  <a:ext uri="{FF2B5EF4-FFF2-40B4-BE49-F238E27FC236}">
                    <a16:creationId xmlns:a16="http://schemas.microsoft.com/office/drawing/2014/main" id="{0B78642D-A8F3-65AC-E761-609B1D8262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4" t="5778" r="7112" b="14667"/>
              <a:stretch/>
            </p:blipFill>
            <p:spPr>
              <a:xfrm rot="18902862">
                <a:off x="8112266" y="3809680"/>
                <a:ext cx="768251" cy="731473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3D838E-669E-DBB2-67FA-892811C480C6}"/>
                  </a:ext>
                </a:extLst>
              </p:cNvPr>
              <p:cNvSpPr txBox="1"/>
              <p:nvPr/>
            </p:nvSpPr>
            <p:spPr>
              <a:xfrm>
                <a:off x="7853521" y="3291720"/>
                <a:ext cx="14539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/>
                  <a:t>Зозуля</a:t>
                </a:r>
              </a:p>
            </p:txBody>
          </p:sp>
        </p:grpSp>
        <p:pic>
          <p:nvPicPr>
            <p:cNvPr id="10" name="Рисунок 9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7770223C-A64A-A083-9E12-EFA9F2549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6013" y="5366866"/>
              <a:ext cx="1836477" cy="1836477"/>
            </a:xfrm>
            <a:prstGeom prst="rect">
              <a:avLst/>
            </a:prstGeom>
          </p:spPr>
        </p:pic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08" y="1472442"/>
            <a:ext cx="3815356" cy="3815356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70988" y="3580448"/>
            <a:ext cx="29146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18</cp:revision>
  <dcterms:created xsi:type="dcterms:W3CDTF">2024-08-13T18:15:50Z</dcterms:created>
  <dcterms:modified xsi:type="dcterms:W3CDTF">2024-11-28T09:10:45Z</dcterms:modified>
</cp:coreProperties>
</file>