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108" y="-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6897C-566A-4EA8-A457-2219F992243F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D6CC9F-5270-4590-A5F8-843C2C029F3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231FF-00E0-4294-9834-7E30ECF80814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799E1C-ABEE-48FF-9ABC-A2B1340E5E0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7.xml"/><Relationship Id="rId14" Type="http://schemas.openxmlformats.org/officeDocument/2006/relationships/notesSlide" Target="../notesSlides/notesSlide1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ебо, на открытом воздухе, облако, Кучевые облак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986805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3001859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5016912" y="406419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986805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3001859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5016912" y="2421473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986805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3001859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016912" y="4436526"/>
            <a:ext cx="2015054" cy="201505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 descr="Изображение выглядит как инструмент, электропила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64" y="429711"/>
            <a:ext cx="2152381" cy="215238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одежда, пальто, зарисовка, мод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51" y="472439"/>
            <a:ext cx="1870372" cy="1870372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рисунок, зарисовка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28" y="4561150"/>
            <a:ext cx="1807697" cy="180769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уг, золото, Янтарь, желтый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771" y="4369335"/>
            <a:ext cx="2189229" cy="2189229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рыба, акула, Плавник, мягкоперая рыб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741" y="2530471"/>
            <a:ext cx="1979361" cy="197936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унок, иллюстрация, графическая вставка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34" y="4507098"/>
            <a:ext cx="1746309" cy="1746309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автокомпонент, колесо, шин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6" y="2500135"/>
            <a:ext cx="1946980" cy="1946980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ед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210" y="343703"/>
            <a:ext cx="2140487" cy="2140487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одежда, зарисовка, рисунок, рукав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344" y="2557885"/>
            <a:ext cx="1599937" cy="1599937"/>
          </a:xfrm>
          <a:prstGeom prst="rect">
            <a:avLst/>
          </a:prstGeom>
        </p:spPr>
      </p:pic>
      <p:sp>
        <p:nvSpPr>
          <p:cNvPr id="34" name="Умножение 30"/>
          <p:cNvSpPr/>
          <p:nvPr/>
        </p:nvSpPr>
        <p:spPr>
          <a:xfrm>
            <a:off x="1013892" y="40641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ольцо 31"/>
          <p:cNvSpPr/>
          <p:nvPr/>
        </p:nvSpPr>
        <p:spPr>
          <a:xfrm>
            <a:off x="2520581" y="193288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Умножение 32"/>
          <p:cNvSpPr/>
          <p:nvPr/>
        </p:nvSpPr>
        <p:spPr>
          <a:xfrm>
            <a:off x="1142751" y="531115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Кольцо 33"/>
          <p:cNvSpPr/>
          <p:nvPr/>
        </p:nvSpPr>
        <p:spPr>
          <a:xfrm>
            <a:off x="1327171" y="76354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" name="Умножение 30"/>
          <p:cNvSpPr/>
          <p:nvPr/>
        </p:nvSpPr>
        <p:spPr>
          <a:xfrm>
            <a:off x="3046172" y="40641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Кольцо 31"/>
          <p:cNvSpPr/>
          <p:nvPr/>
        </p:nvSpPr>
        <p:spPr>
          <a:xfrm>
            <a:off x="4552861" y="193288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Умножение 32"/>
          <p:cNvSpPr/>
          <p:nvPr/>
        </p:nvSpPr>
        <p:spPr>
          <a:xfrm>
            <a:off x="3174470" y="53530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Кольцо 33"/>
          <p:cNvSpPr/>
          <p:nvPr/>
        </p:nvSpPr>
        <p:spPr>
          <a:xfrm>
            <a:off x="3387893" y="76354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2" name="Умножение 30"/>
          <p:cNvSpPr/>
          <p:nvPr/>
        </p:nvSpPr>
        <p:spPr>
          <a:xfrm>
            <a:off x="5078452" y="406419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Кольцо 31"/>
          <p:cNvSpPr/>
          <p:nvPr/>
        </p:nvSpPr>
        <p:spPr>
          <a:xfrm>
            <a:off x="6585141" y="1932882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4" name="Умножение 32"/>
          <p:cNvSpPr/>
          <p:nvPr/>
        </p:nvSpPr>
        <p:spPr>
          <a:xfrm>
            <a:off x="5222861" y="522940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Кольцо 33"/>
          <p:cNvSpPr/>
          <p:nvPr/>
        </p:nvSpPr>
        <p:spPr>
          <a:xfrm>
            <a:off x="5406561" y="769495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6" name="Умножение 30"/>
          <p:cNvSpPr/>
          <p:nvPr/>
        </p:nvSpPr>
        <p:spPr>
          <a:xfrm>
            <a:off x="1008227" y="2426334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Кольцо 31"/>
          <p:cNvSpPr/>
          <p:nvPr/>
        </p:nvSpPr>
        <p:spPr>
          <a:xfrm>
            <a:off x="2514916" y="3952797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8" name="Умножение 32"/>
          <p:cNvSpPr/>
          <p:nvPr/>
        </p:nvSpPr>
        <p:spPr>
          <a:xfrm>
            <a:off x="1160809" y="2539432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Кольцо 33"/>
          <p:cNvSpPr/>
          <p:nvPr/>
        </p:nvSpPr>
        <p:spPr>
          <a:xfrm>
            <a:off x="1350548" y="276331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Умножение 30"/>
          <p:cNvSpPr/>
          <p:nvPr/>
        </p:nvSpPr>
        <p:spPr>
          <a:xfrm>
            <a:off x="3026895" y="242633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Кольцо 31"/>
          <p:cNvSpPr/>
          <p:nvPr/>
        </p:nvSpPr>
        <p:spPr>
          <a:xfrm>
            <a:off x="4533584" y="395279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Умножение 32"/>
          <p:cNvSpPr/>
          <p:nvPr/>
        </p:nvSpPr>
        <p:spPr>
          <a:xfrm>
            <a:off x="3187973" y="253338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Кольцо 33"/>
          <p:cNvSpPr/>
          <p:nvPr/>
        </p:nvSpPr>
        <p:spPr>
          <a:xfrm>
            <a:off x="3361580" y="2759223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4" name="Умножение 30"/>
          <p:cNvSpPr/>
          <p:nvPr/>
        </p:nvSpPr>
        <p:spPr>
          <a:xfrm>
            <a:off x="5045563" y="2426332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Кольцо 31"/>
          <p:cNvSpPr/>
          <p:nvPr/>
        </p:nvSpPr>
        <p:spPr>
          <a:xfrm>
            <a:off x="6552252" y="3952795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6" name="Умножение 32"/>
          <p:cNvSpPr/>
          <p:nvPr/>
        </p:nvSpPr>
        <p:spPr>
          <a:xfrm>
            <a:off x="5199876" y="2533389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Кольцо 33"/>
          <p:cNvSpPr/>
          <p:nvPr/>
        </p:nvSpPr>
        <p:spPr>
          <a:xfrm>
            <a:off x="5396823" y="2767582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Умножение 30"/>
          <p:cNvSpPr/>
          <p:nvPr/>
        </p:nvSpPr>
        <p:spPr>
          <a:xfrm>
            <a:off x="1002217" y="4426103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Кольцо 31"/>
          <p:cNvSpPr/>
          <p:nvPr/>
        </p:nvSpPr>
        <p:spPr>
          <a:xfrm>
            <a:off x="2508906" y="5952566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0" name="Умножение 32"/>
          <p:cNvSpPr/>
          <p:nvPr/>
        </p:nvSpPr>
        <p:spPr>
          <a:xfrm>
            <a:off x="1181367" y="4518884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Кольцо 33"/>
          <p:cNvSpPr/>
          <p:nvPr/>
        </p:nvSpPr>
        <p:spPr>
          <a:xfrm>
            <a:off x="1362703" y="475307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2" name="Умножение 30"/>
          <p:cNvSpPr/>
          <p:nvPr/>
        </p:nvSpPr>
        <p:spPr>
          <a:xfrm>
            <a:off x="3037776" y="4431120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Кольцо 31"/>
          <p:cNvSpPr/>
          <p:nvPr/>
        </p:nvSpPr>
        <p:spPr>
          <a:xfrm>
            <a:off x="4544465" y="5957583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Умножение 32"/>
          <p:cNvSpPr/>
          <p:nvPr/>
        </p:nvSpPr>
        <p:spPr>
          <a:xfrm>
            <a:off x="3198153" y="4542467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Кольцо 33"/>
          <p:cNvSpPr/>
          <p:nvPr/>
        </p:nvSpPr>
        <p:spPr>
          <a:xfrm>
            <a:off x="3390940" y="4780026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Умножение 30"/>
          <p:cNvSpPr/>
          <p:nvPr/>
        </p:nvSpPr>
        <p:spPr>
          <a:xfrm>
            <a:off x="5073335" y="4436137"/>
            <a:ext cx="474148" cy="506433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Кольцо 31"/>
          <p:cNvSpPr/>
          <p:nvPr/>
        </p:nvSpPr>
        <p:spPr>
          <a:xfrm>
            <a:off x="6580024" y="5962600"/>
            <a:ext cx="386239" cy="393283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Умножение 32"/>
          <p:cNvSpPr/>
          <p:nvPr/>
        </p:nvSpPr>
        <p:spPr>
          <a:xfrm>
            <a:off x="5235090" y="4522328"/>
            <a:ext cx="1644562" cy="1756544"/>
          </a:xfrm>
          <a:prstGeom prst="mathMultiply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Кольцо 33"/>
          <p:cNvSpPr/>
          <p:nvPr/>
        </p:nvSpPr>
        <p:spPr>
          <a:xfrm>
            <a:off x="5423353" y="4740487"/>
            <a:ext cx="1265083" cy="1288157"/>
          </a:xfrm>
          <a:prstGeom prst="donu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470" name="Picture 469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84465" y="2342515"/>
            <a:ext cx="2343150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2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4" fill="hold">
                      <p:stCondLst>
                        <p:cond delay="0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7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6" fill="hold">
                      <p:stCondLst>
                        <p:cond delay="0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2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8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32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8" fill="hold">
                      <p:stCondLst>
                        <p:cond delay="0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4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53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4" fill="hold">
                      <p:stCondLst>
                        <p:cond delay="0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7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6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7" fill="hold">
                      <p:stCondLst>
                        <p:cond delay="0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1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79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0" fill="hold">
                      <p:stCondLst>
                        <p:cond delay="0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3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6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5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6" fill="hold">
                      <p:stCondLst>
                        <p:cond delay="0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1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9" fill="hold">
                      <p:stCondLst>
                        <p:cond delay="0"/>
                      </p:stCondLst>
                      <p:childTnLst>
                        <p:par>
                          <p:cTn id="420" fill="hold">
                            <p:stCondLst>
                              <p:cond delay="0"/>
                            </p:stCondLst>
                            <p:childTnLst>
                              <p:par>
                                <p:cTn id="42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31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2" fill="hold">
                      <p:stCondLst>
                        <p:cond delay="0"/>
                      </p:stCondLst>
                      <p:childTnLst>
                        <p:par>
                          <p:cTn id="433" fill="hold">
                            <p:stCondLst>
                              <p:cond delay="0"/>
                            </p:stCondLst>
                            <p:childTnLst>
                              <p:par>
                                <p:cTn id="4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5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4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5" fill="hold">
                      <p:stCondLst>
                        <p:cond delay="0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5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8" fill="hold">
                      <p:stCondLst>
                        <p:cond delay="0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Aptos</vt:lpstr>
      <vt:lpstr>Segoe Print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6</cp:revision>
  <dcterms:created xsi:type="dcterms:W3CDTF">2024-05-06T15:26:00Z</dcterms:created>
  <dcterms:modified xsi:type="dcterms:W3CDTF">2024-07-04T15:49:10Z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D8068DB2A43F484B9676155EBFC351B1_12</vt:lpwstr>
  </property>
  <property fmtid="{D5CDD505-2E9C-101B-9397-08002B2CF9AE}" pid="3" name="KSOProductBuildVer">
    <vt:lpwstr>1033-12.2.0.17119</vt:lpwstr>
  </property>
</Properties>
</file>