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668" y="870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52E4C5-6622-7756-CBDC-F28FBF9B30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BCA7EDE-A3A5-02AD-DFBC-01C3907697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DE297F-33B9-4427-7031-F50E7EF60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DA3B3D-A647-8BB2-0A6E-D574D1C78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1FFE90-6A72-3CFC-EAB5-9139BFB5B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82703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973364-0B3F-5325-B029-34B0CB2B3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CC3BC58-6B9D-FFA3-1D12-D690378FB7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B1BD85-5DFA-C05A-030D-EE591C01C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C5CDBF-8F4D-4BF3-C733-51C35EFA4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EF8588-D86E-A45A-B256-FF8F56818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98403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98E915A-F85F-F666-23E3-DCA262D416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A3A711B-244F-7B80-C70B-799A189F54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06E04C-FE30-CCBF-8684-8B02C60D9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72CF68-55F2-288B-1E53-1FA04AB84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D6C831-8F79-2664-7C41-358004CDF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49768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67FB58-B9B9-CE69-19DD-0B1FA36D8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95A9F1-19B5-B8F4-15F9-698FE209E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3319D4-97BC-3B5A-5AD6-18063CB30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C6B167-03A0-1950-6B1D-6A9BAF4DD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23DE88-DC84-9A0D-645C-0B0E7FBCE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0120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10AAC0-0EE8-79B7-0098-A44C162A5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E4F8846-DEBD-C25A-1858-DE9909DBCB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E1BBD5-A75A-A0A2-56EA-52FFC0834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B31621-B497-290B-6BAF-852346B9B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FE8E42-5622-C0DB-8B79-8EBB14127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28330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CDCB0D-0FC5-0AAB-7E66-C77FA2BFD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EEAA3E-DA45-351F-25FB-30BE66B701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03C372C-C74C-4338-9FE6-C66D413D5B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7AE7BEC-AC73-450F-91D6-AE45CDD9B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43687A4-DF90-EB2B-0042-17BE2E2BB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6E2B29F-E9D7-7C15-E5EC-0A9A4D96E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69893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A81915-533B-8776-4A07-23817FD5C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DF83CF9-EA29-B139-620E-18A14983C9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D35F83E-DFD2-DC30-F427-FEC8D053DC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0743D6D-1293-B2EA-4298-915A8F641F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73BBD9E-4C9A-C15E-BB0D-2C08B0D674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240B20F-EBF5-1C08-3C02-818B1B280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EA22E78-9CCA-C3B7-BA8E-A93DE3F90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7E45D61-68C6-692E-A6A1-776E8452C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12641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F7CE45-383E-B655-088B-241FA510E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D38F237-1E2A-F1EB-B81D-2FA684FC4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CFD8E52-6FD2-D869-2278-89B81C599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49E6E8E-91DA-B54B-14F5-78AF4F437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43335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7A2E73A-4EC5-EBAB-E2FD-0BEF24F2F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944E999-B8D4-2579-0476-C211F47E7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A0BEAC3-A365-DFFE-48C0-AA64364F8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6406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5E5B14-BB44-6D4E-9CF1-A03F200DD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8BC485-2744-43C5-5674-F9B45A89E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9D5E815-E48B-7308-9866-F6A536D237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04FD5C0-3407-D339-D1E0-6F46BC641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401ECFA-04CE-EF83-0514-0E21793F1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F46079-47B7-34D5-F529-7E0883056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31293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761ED2-424D-AA82-C892-35EBCFCA2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29CCC98-08C6-7C82-6985-08FD9EDF82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D1CE18D-745D-D1EE-7501-BA3E3DC73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F3D8F9-8478-9A46-75E0-C543F3D55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22965E1-CA0C-8101-929B-4FBDF27B1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543823C-0C2C-955F-3201-28AD42868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3948866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89C7CE-4832-E801-8057-93A938475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0CC18D-3981-4520-F852-58E27FABD1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D6C2DA-9006-5043-A6DB-39DE4764DF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AEA635-B73E-2F8A-F296-188CE1539D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B7D613-AD84-052A-3E85-1CCE99A54F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1346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4B8167C-2C33-ADD7-8902-580E314ED8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BE046BC-EBC3-510F-22FE-53F317D7A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9144523B-6AB3-D5DD-326C-3042FE252CB5}"/>
              </a:ext>
            </a:extLst>
          </p:cNvPr>
          <p:cNvSpPr/>
          <p:nvPr/>
        </p:nvSpPr>
        <p:spPr>
          <a:xfrm>
            <a:off x="3281486" y="244697"/>
            <a:ext cx="8358971" cy="6139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 descr="Изображение выглядит как ваза, цветок, искусство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AB1838AD-A310-7B5F-3A70-3B63E3EC9A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277" y="2789393"/>
            <a:ext cx="3801679" cy="3801679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цветок, зарисовка, рисунок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E628C552-A33B-7A72-681C-26BB43260B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887" y="213880"/>
            <a:ext cx="2044376" cy="4140117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растение, цветок, лепесток, Однолет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61C90923-2EA1-D2C4-04D3-87C1863D89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0115">
            <a:off x="7102840" y="563828"/>
            <a:ext cx="2489615" cy="3274263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растение, цветок, лепесток, увулярия&#10;&#10;Автоматически созданное описание">
            <a:extLst>
              <a:ext uri="{FF2B5EF4-FFF2-40B4-BE49-F238E27FC236}">
                <a16:creationId xmlns:a16="http://schemas.microsoft.com/office/drawing/2014/main" id="{AA22B804-69D0-BEE7-0B15-7829F99F5F5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8383" flipH="1">
            <a:off x="6486120" y="1013730"/>
            <a:ext cx="3288132" cy="3288132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растение, лепесток, картина, Однолет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EFC51A8F-86DF-B51C-A3F3-1645DCFA33F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4423" flipH="1">
            <a:off x="7446601" y="2067601"/>
            <a:ext cx="1520060" cy="1520060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цветок, тюльпан, рисунок, Цветоножка&#10;&#10;Автоматически созданное описание">
            <a:extLst>
              <a:ext uri="{FF2B5EF4-FFF2-40B4-BE49-F238E27FC236}">
                <a16:creationId xmlns:a16="http://schemas.microsoft.com/office/drawing/2014/main" id="{10FE2593-39FD-4B64-BAA1-74BACB42F8B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6459">
            <a:off x="7433768" y="612401"/>
            <a:ext cx="3801679" cy="3801679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цветок, растение, Нивяник обыкновенный, лепесток&#10;&#10;Автоматически созданное описание">
            <a:extLst>
              <a:ext uri="{FF2B5EF4-FFF2-40B4-BE49-F238E27FC236}">
                <a16:creationId xmlns:a16="http://schemas.microsoft.com/office/drawing/2014/main" id="{921B3824-10D4-6CA4-001F-D20764F9372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149">
            <a:off x="8767204" y="1590429"/>
            <a:ext cx="2259344" cy="2293020"/>
          </a:xfrm>
          <a:prstGeom prst="rect">
            <a:avLst/>
          </a:prstGeom>
        </p:spPr>
      </p:pic>
      <p:pic>
        <p:nvPicPr>
          <p:cNvPr id="27" name="Рисунок 26" descr="Изображение выглядит как цветок, зарисовка, рисунок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97D34ED3-D8D1-35CC-D252-9337D658AC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378" y="3689534"/>
            <a:ext cx="1086763" cy="2200831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цветок, тюльпан, рисунок, Цветоножка&#10;&#10;Автоматически созданное описание">
            <a:extLst>
              <a:ext uri="{FF2B5EF4-FFF2-40B4-BE49-F238E27FC236}">
                <a16:creationId xmlns:a16="http://schemas.microsoft.com/office/drawing/2014/main" id="{D4D528DC-1490-68E0-C0B8-16AED04DC0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873" y="3958726"/>
            <a:ext cx="1755262" cy="1755262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растение, цветок, лепесток, увулярия&#10;&#10;Автоматически созданное описание">
            <a:extLst>
              <a:ext uri="{FF2B5EF4-FFF2-40B4-BE49-F238E27FC236}">
                <a16:creationId xmlns:a16="http://schemas.microsoft.com/office/drawing/2014/main" id="{464D1039-F4F2-0933-A948-5F1E2D1A0E2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310" y="1979273"/>
            <a:ext cx="1955011" cy="1955011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зарисовка, лепесток, растение, роза&#10;&#10;Автоматически созданное описание">
            <a:extLst>
              <a:ext uri="{FF2B5EF4-FFF2-40B4-BE49-F238E27FC236}">
                <a16:creationId xmlns:a16="http://schemas.microsoft.com/office/drawing/2014/main" id="{3436E516-01C9-7CBB-78FC-C59AE56DED9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0319">
            <a:off x="7661928" y="1543230"/>
            <a:ext cx="2568805" cy="2568805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зарисовка, лепесток, растение, роза&#10;&#10;Автоматически созданное описание">
            <a:extLst>
              <a:ext uri="{FF2B5EF4-FFF2-40B4-BE49-F238E27FC236}">
                <a16:creationId xmlns:a16="http://schemas.microsoft.com/office/drawing/2014/main" id="{C32D5180-FE3E-327A-EF99-51AC5856640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4166">
            <a:off x="4600854" y="1989227"/>
            <a:ext cx="1989047" cy="1989047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ваза, цветок, искусство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9BC4FCB0-4014-4D68-2846-43EF11016CD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277" y="2789392"/>
            <a:ext cx="3801679" cy="3801679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цветок, растение, Нивяник обыкновенный, лепесток&#10;&#10;Автоматически созданное описание">
            <a:extLst>
              <a:ext uri="{FF2B5EF4-FFF2-40B4-BE49-F238E27FC236}">
                <a16:creationId xmlns:a16="http://schemas.microsoft.com/office/drawing/2014/main" id="{6DF13B59-3990-3109-45EE-0D92687F663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091" y="500350"/>
            <a:ext cx="1696895" cy="1722187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растение, цветок, лепесток, Однолет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1DAB88E9-FC5C-BAF8-ACCC-92351878C3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573" y="457430"/>
            <a:ext cx="1858484" cy="1858484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растение, лепесток, картина, Однолет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8C466C64-8471-3117-CAFA-4A220B809D4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285" y="4077618"/>
            <a:ext cx="1411514" cy="141151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570D026-F8B3-878E-3151-5B96717D9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80766" y="1320195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" name="Picture 85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452" y="3301689"/>
            <a:ext cx="2981325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68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25E41A5-F668-4523-AE10-81C219F74463}"/>
</file>

<file path=customXml/itemProps2.xml><?xml version="1.0" encoding="utf-8"?>
<ds:datastoreItem xmlns:ds="http://schemas.openxmlformats.org/officeDocument/2006/customXml" ds:itemID="{1B791BE9-9AB7-4C37-A057-E46F9CA68E25}"/>
</file>

<file path=customXml/itemProps3.xml><?xml version="1.0" encoding="utf-8"?>
<ds:datastoreItem xmlns:ds="http://schemas.openxmlformats.org/officeDocument/2006/customXml" ds:itemID="{B8AEADC2-BAF3-4C6E-A6CD-87A1A020E728}"/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2025-01-20T13:56:14Z</dcterms:created>
  <dcterms:modified xsi:type="dcterms:W3CDTF">2025-01-20T14:08:37Z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