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FD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E8-0560-40CF-B233-436C17CB683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912C-6CFF-4E46-9A1D-A05E297B1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912C-6CFF-4E46-9A1D-A05E297B15E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D35-6F0E-4DA8-BA70-E60CA42DAC46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5D5-656F-4764-8CA4-FDD54FA24A85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E371-79D9-45ED-BA3F-4965F1FBCEAE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0AF-3516-4971-B9A2-A12811EA2389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44D9-09E5-4D29-81A1-F371E80E22D4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B696-49DE-4867-98FF-D56E0DA7AE8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2DC9-97F3-47A0-A571-EBA5FBD76A1D}" type="datetime1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2482-C237-4D9C-9FCB-A7E18E6FF7B4}" type="datetime1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F218-6F3B-4DEE-B81C-1FDEFED03BB7}" type="datetime1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2B52-14E9-4A23-878B-AF7ED80B9F6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F98-ED16-4277-823C-B31D48B46325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272B-DDD8-4F56-A43F-3A4FC5E1A952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524060" y="1182733"/>
            <a:ext cx="3727036" cy="48218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15" y="1436174"/>
            <a:ext cx="1291033" cy="12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48" y="1272284"/>
            <a:ext cx="659587" cy="14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64" y="2856798"/>
            <a:ext cx="123590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3089885"/>
            <a:ext cx="1030780" cy="8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5" y="4638236"/>
            <a:ext cx="1207435" cy="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4407541"/>
            <a:ext cx="117753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784581" y="430597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744095" y="1112834"/>
            <a:ext cx="3923846" cy="48917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27348" y="1449020"/>
            <a:ext cx="982753" cy="889388"/>
            <a:chOff x="3231316" y="1232637"/>
            <a:chExt cx="805694" cy="740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16" y="1326150"/>
              <a:ext cx="791857" cy="64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олилиния: фигура 13"/>
            <p:cNvSpPr/>
            <p:nvPr/>
          </p:nvSpPr>
          <p:spPr>
            <a:xfrm>
              <a:off x="3245153" y="1232637"/>
              <a:ext cx="791857" cy="700931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27019" y="2727207"/>
            <a:ext cx="1426311" cy="1116255"/>
            <a:chOff x="1644574" y="1856882"/>
            <a:chExt cx="1053580" cy="82509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74" y="1974947"/>
              <a:ext cx="969899" cy="69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олилиния: фигура 29"/>
            <p:cNvSpPr/>
            <p:nvPr/>
          </p:nvSpPr>
          <p:spPr>
            <a:xfrm>
              <a:off x="1754811" y="1856882"/>
              <a:ext cx="943343" cy="825090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05543" y="1287524"/>
            <a:ext cx="1318183" cy="1318183"/>
            <a:chOff x="154243" y="1227108"/>
            <a:chExt cx="1318183" cy="1318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3" y="1227108"/>
              <a:ext cx="1318183" cy="131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олилиния: фигура 30"/>
            <p:cNvSpPr/>
            <p:nvPr/>
          </p:nvSpPr>
          <p:spPr>
            <a:xfrm>
              <a:off x="347609" y="1326679"/>
              <a:ext cx="943476" cy="105038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73599" y="2845608"/>
            <a:ext cx="1103621" cy="1107674"/>
            <a:chOff x="3494862" y="2910829"/>
            <a:chExt cx="891981" cy="9390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2" y="3038071"/>
              <a:ext cx="811763" cy="8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: фигура 31"/>
            <p:cNvSpPr/>
            <p:nvPr/>
          </p:nvSpPr>
          <p:spPr>
            <a:xfrm>
              <a:off x="3532576" y="2910829"/>
              <a:ext cx="854267" cy="90584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05728" y="4165749"/>
            <a:ext cx="1241516" cy="1182881"/>
            <a:chOff x="3960944" y="3372466"/>
            <a:chExt cx="1241516" cy="1182881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6903">
              <a:off x="3960944" y="3372466"/>
              <a:ext cx="1241516" cy="118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олилиния: фигура 32"/>
            <p:cNvSpPr/>
            <p:nvPr/>
          </p:nvSpPr>
          <p:spPr>
            <a:xfrm>
              <a:off x="4012133" y="3483855"/>
              <a:ext cx="1129819" cy="1044727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42963" y="4080795"/>
            <a:ext cx="1041326" cy="1434080"/>
            <a:chOff x="1033258" y="4165476"/>
            <a:chExt cx="1041326" cy="143408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274" y="4165476"/>
              <a:ext cx="634862" cy="1434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олилиния: фигура 33"/>
            <p:cNvSpPr/>
            <p:nvPr/>
          </p:nvSpPr>
          <p:spPr>
            <a:xfrm>
              <a:off x="1033258" y="4504062"/>
              <a:ext cx="1041326" cy="950459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Овал 38"/>
          <p:cNvSpPr/>
          <p:nvPr/>
        </p:nvSpPr>
        <p:spPr>
          <a:xfrm>
            <a:off x="9673960" y="1360256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626329" y="4230249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7704556" y="2778158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096102" y="1284940"/>
            <a:ext cx="1306394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021602" y="4168239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9648852" y="2810537"/>
            <a:ext cx="1276485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867568" y="267952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691374" y="1354980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858644" y="4165749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867978" y="1256470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1021602" y="2694143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" y="196468"/>
            <a:ext cx="805290" cy="8052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53" y="198659"/>
            <a:ext cx="805290" cy="8052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52" y="181202"/>
            <a:ext cx="805290" cy="8052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6" y="187136"/>
            <a:ext cx="805290" cy="8052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72" y="214394"/>
            <a:ext cx="805290" cy="8052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8" y="178966"/>
            <a:ext cx="805290" cy="8052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3D529-C6AF-44E7-9A85-15E7847A60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63" y="0"/>
            <a:ext cx="868237" cy="807308"/>
          </a:xfrm>
          <a:prstGeom prst="rect">
            <a:avLst/>
          </a:prstGeom>
        </p:spPr>
      </p:pic>
      <p:pic>
        <p:nvPicPr>
          <p:cNvPr id="1047" name="Picture 10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54880" y="2886710"/>
            <a:ext cx="2667000" cy="262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73</cp:revision>
  <dcterms:created xsi:type="dcterms:W3CDTF">2022-05-25T11:40:00Z</dcterms:created>
  <dcterms:modified xsi:type="dcterms:W3CDTF">2024-11-08T11:04:21Z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7197096E40224F0B8E616EA43AA40340_12</vt:lpwstr>
  </property>
  <property fmtid="{D5CDD505-2E9C-101B-9397-08002B2CF9AE}" pid="3" name="KSOProductBuildVer">
    <vt:lpwstr>1033-12.2.0.17119</vt:lpwstr>
  </property>
</Properties>
</file>