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presProps" Target="presProps.xml"/><Relationship Id="rId4" Type="http://schemas.openxmlformats.org/officeDocument/2006/relationships/viewProps" Target="viewProps.xml"/><Relationship Id="rId5" Type="http://schemas.openxmlformats.org/officeDocument/2006/relationships/theme" Target="theme/theme1.xml"/><Relationship Id="rId6" Type="http://schemas.openxmlformats.org/officeDocument/2006/relationships/tableStyles" Target="tableStyles.xml"/><Relationship Id="rId7" Type="http://schemas.openxmlformats.org/officeDocument/2006/relationships/customXml" Target="../customXml/item1.xml"/><Relationship Id="rId8" Type="http://schemas.openxmlformats.org/officeDocument/2006/relationships/customXml" Target="../customXml/item2.xml"/><Relationship Id="rId9" Type="http://schemas.openxmlformats.org/officeDocument/2006/relationships/customXml" Target="../customXml/item3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0D77BCD-EA5E-4468-87FF-A9D33580E70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>
            <a:extLst>
              <a:ext uri="{FF2B5EF4-FFF2-40B4-BE49-F238E27FC236}">
                <a16:creationId xmlns:a16="http://schemas.microsoft.com/office/drawing/2014/main" id="{86736661-5C9A-4C1D-80B4-BE992327B77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E4D26305-1584-4488-B749-7727C2CF98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EE67EC49-2BA7-40B0-95C3-1F5DC0815E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D64BC9E6-B575-42E8-AF81-4D67B8A34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16002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A53529F-982A-47F2-9ED1-4439A64C5CA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F6DB9D1C-1964-4EB7-BA95-8F43E2E587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4C13E4A6-D12B-4AC1-9C4F-C72A16C706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ECBB934-69F4-4BE5-AF80-53BFEC3098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B2C58118-9943-433D-8F70-A62360D9BC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647148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>
            <a:extLst>
              <a:ext uri="{FF2B5EF4-FFF2-40B4-BE49-F238E27FC236}">
                <a16:creationId xmlns:a16="http://schemas.microsoft.com/office/drawing/2014/main" id="{57BEC88E-F3E2-4C39-96C0-1191DB5A30D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>
            <a:extLst>
              <a:ext uri="{FF2B5EF4-FFF2-40B4-BE49-F238E27FC236}">
                <a16:creationId xmlns:a16="http://schemas.microsoft.com/office/drawing/2014/main" id="{4AC95C5C-8E29-4F5A-B194-38A133B269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8225883E-E2A8-489F-910B-0734B1E761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B6C287F0-5490-43DE-9E0F-519F1622F58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2A5210EE-599D-4781-8503-E05CC8B267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74352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5FBA7F19-3DB9-4218-BA1D-4C29E7C277C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FFEF11-94C6-4BEA-9E81-93B29CCE7E2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56D345B8-8D8F-4BC3-8F15-9D79B348E9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9F68C7F8-6C80-4C8C-9F9A-21A0BFEDD9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08A60165-19BB-4A22-B869-F0FFBD156F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407711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F107D1-F1D6-4345-A81B-214CF4D214A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CE6A7BF8-3B0E-4BAB-9E9D-B0352335ECD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9EB004B9-F403-42EE-8C9E-3301775B816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3E995015-1DCE-4DC4-8792-A46D04207B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96188D73-8F7D-4A2E-83CD-5771EC0C7C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42299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9A58263D-03C5-4114-9A0B-FDF0B9D4BE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19BA9893-FBCF-4AD1-8890-D8415D74319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B9DC9293-C26D-439D-BC04-BC7BD259074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FC68A870-B464-44BE-A2AE-654CFF0279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EA9CB85A-85B5-4A16-90D7-1E1D76446E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2A34839E-3C16-4DCA-805F-7D4866A1EE7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70400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7487258-CB43-40AE-97F2-681D834C1C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519BF80B-9222-44DD-87B0-8065E35F91D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>
            <a:extLst>
              <a:ext uri="{FF2B5EF4-FFF2-40B4-BE49-F238E27FC236}">
                <a16:creationId xmlns:a16="http://schemas.microsoft.com/office/drawing/2014/main" id="{3611FBA2-6B8F-4D57-AE1B-8B94F8D51D3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>
            <a:extLst>
              <a:ext uri="{FF2B5EF4-FFF2-40B4-BE49-F238E27FC236}">
                <a16:creationId xmlns:a16="http://schemas.microsoft.com/office/drawing/2014/main" id="{DA3D2985-1B14-45BA-B048-F83D0541B9C1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>
            <a:extLst>
              <a:ext uri="{FF2B5EF4-FFF2-40B4-BE49-F238E27FC236}">
                <a16:creationId xmlns:a16="http://schemas.microsoft.com/office/drawing/2014/main" id="{456405F5-4E31-4CA0-8AD4-4E586D92780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>
            <a:extLst>
              <a:ext uri="{FF2B5EF4-FFF2-40B4-BE49-F238E27FC236}">
                <a16:creationId xmlns:a16="http://schemas.microsoft.com/office/drawing/2014/main" id="{6ECF15F8-32D2-41A3-838A-64C3A33B8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8" name="Нижний колонтитул 7">
            <a:extLst>
              <a:ext uri="{FF2B5EF4-FFF2-40B4-BE49-F238E27FC236}">
                <a16:creationId xmlns:a16="http://schemas.microsoft.com/office/drawing/2014/main" id="{403A9FA9-0754-42D4-8023-BE5C8D7E38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>
            <a:extLst>
              <a:ext uri="{FF2B5EF4-FFF2-40B4-BE49-F238E27FC236}">
                <a16:creationId xmlns:a16="http://schemas.microsoft.com/office/drawing/2014/main" id="{BB9C701B-EDD8-4203-99FD-B369A46658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093115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7B9E9C4A-D32E-42C9-B0E3-A6E80B9D467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>
            <a:extLst>
              <a:ext uri="{FF2B5EF4-FFF2-40B4-BE49-F238E27FC236}">
                <a16:creationId xmlns:a16="http://schemas.microsoft.com/office/drawing/2014/main" id="{A5D518E2-2EE6-4E83-B147-C4B149B6E9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:a16="http://schemas.microsoft.com/office/drawing/2014/main" id="{D35B1B5B-5A62-429A-B7D9-91EE1E0163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:a16="http://schemas.microsoft.com/office/drawing/2014/main" id="{A79B19A2-E227-43B4-8DDB-D717B7C44C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0930564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>
            <a:extLst>
              <a:ext uri="{FF2B5EF4-FFF2-40B4-BE49-F238E27FC236}">
                <a16:creationId xmlns:a16="http://schemas.microsoft.com/office/drawing/2014/main" id="{884E1401-014E-4221-86DB-30A78DB4B2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3" name="Нижний колонтитул 2">
            <a:extLst>
              <a:ext uri="{FF2B5EF4-FFF2-40B4-BE49-F238E27FC236}">
                <a16:creationId xmlns:a16="http://schemas.microsoft.com/office/drawing/2014/main" id="{27E01892-CA1B-4AD2-A68C-5F3C48B688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8A48361-0469-43DC-B63F-03BFAB58072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28967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222E9AB8-A19B-4235-8D36-CC37DF582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>
            <a:extLst>
              <a:ext uri="{FF2B5EF4-FFF2-40B4-BE49-F238E27FC236}">
                <a16:creationId xmlns:a16="http://schemas.microsoft.com/office/drawing/2014/main" id="{84165DF9-D888-455C-91C4-AB64FAA5EFC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6C76DDC9-023C-4B41-8F31-F1472E87228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E080E031-9309-40EB-915A-D419DE85BF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D0240C67-DDCE-48C3-84E8-7A2347C3E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BE80A24C-016D-49C6-BB27-3EE251D691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108367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C1841AB-36B8-4303-BB06-358E91F14D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>
            <a:extLst>
              <a:ext uri="{FF2B5EF4-FFF2-40B4-BE49-F238E27FC236}">
                <a16:creationId xmlns:a16="http://schemas.microsoft.com/office/drawing/2014/main" id="{796A249E-5C5F-44F0-9826-C855EC21336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>
            <a:extLst>
              <a:ext uri="{FF2B5EF4-FFF2-40B4-BE49-F238E27FC236}">
                <a16:creationId xmlns:a16="http://schemas.microsoft.com/office/drawing/2014/main" id="{803C05FE-A437-4C2B-99C8-0F82B9A9260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>
            <a:extLst>
              <a:ext uri="{FF2B5EF4-FFF2-40B4-BE49-F238E27FC236}">
                <a16:creationId xmlns:a16="http://schemas.microsoft.com/office/drawing/2014/main" id="{8EADDC80-E26B-4A76-BF8F-41FBDB9764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:a16="http://schemas.microsoft.com/office/drawing/2014/main" id="{001BCCC8-EF2D-4470-BA00-C844A7B283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:a16="http://schemas.microsoft.com/office/drawing/2014/main" id="{76EE671E-0D13-4DF8-A60E-8834163D14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5072325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D3B761E2-04D1-4C07-8773-F39B3DE751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>
            <a:extLst>
              <a:ext uri="{FF2B5EF4-FFF2-40B4-BE49-F238E27FC236}">
                <a16:creationId xmlns:a16="http://schemas.microsoft.com/office/drawing/2014/main" id="{83C2B2E8-D8D0-4BE5-8795-088732F68A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:a16="http://schemas.microsoft.com/office/drawing/2014/main" id="{337EEABC-7C3E-4F37-88C1-85A41DA86E4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D9D7F8-574F-482E-9F42-8F021AD9B6B5}" type="datetimeFigureOut">
              <a:rPr lang="ru-RU" smtClean="0"/>
              <a:t>29.12.2024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:a16="http://schemas.microsoft.com/office/drawing/2014/main" id="{A014145D-3C79-47A8-BFFB-4F6B20E9BFE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:a16="http://schemas.microsoft.com/office/drawing/2014/main" id="{8C1F3764-57FA-478B-A0B6-3AB92375AB0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4ED51E-4D2C-4026-B031-9DCEDB0511C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69453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.png"/><Relationship Id="rId3" Type="http://schemas.openxmlformats.org/officeDocument/2006/relationships/image" Target="../media/image2.png"/><Relationship Id="rId4" Type="http://schemas.openxmlformats.org/officeDocument/2006/relationships/image" Target="../media/image3.png"/><Relationship Id="rId5" Type="http://schemas.openxmlformats.org/officeDocument/2006/relationships/image" Target="../media/image4.png"/><Relationship Id="rId6" Type="http://schemas.microsoft.com/office/2007/relationships/hdphoto" Target="../media/hdphoto1.wdp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microsoft.com/office/2007/relationships/hdphoto" Target="../media/hdphoto2.wdp"/><Relationship Id="rId10" Type="http://schemas.openxmlformats.org/officeDocument/2006/relationships/image" Target="../media/image7.png"/><Relationship Id="rId11" Type="http://schemas.openxmlformats.org/officeDocument/2006/relationships/image" Target="../media/image8.png"/><Relationship Id="rId12" Type="http://schemas.microsoft.com/office/2007/relationships/hdphoto" Target="../media/hdphoto3.wdp"/><Relationship Id="rId13" Type="http://schemas.openxmlformats.org/officeDocument/2006/relationships/image" Target="../media/image9.png"/><Relationship Id="rId14" Type="http://schemas.openxmlformats.org/officeDocument/2006/relationships/image" Target="../media/image10.png"/><Relationship Id="rId15" Type="http://schemas.microsoft.com/office/2007/relationships/hdphoto" Target="../media/hdphoto4.wdp"/><Relationship Id="rId16" Type="http://schemas.openxmlformats.org/officeDocument/2006/relationships/image" Target="../media/image11.png"/><Relationship Id="rId17" Type="http://schemas.openxmlformats.org/officeDocument/2006/relationships/image" Target="../media/image12.png"/><Relationship Id="rId18" Type="http://schemas.microsoft.com/office/2007/relationships/hdphoto" Target="../media/hdphoto5.wdp"/><Relationship Id="rId19" Type="http://schemas.openxmlformats.org/officeDocument/2006/relationships/image" Target="../media/image13.png"/><Relationship Id="rId20" Type="http://schemas.openxmlformats.org/officeDocument/2006/relationships/image" Target="../media/image14.png"/><Relationship Id="rId21" Type="http://schemas.microsoft.com/office/2007/relationships/hdphoto" Target="../media/hdphoto6.wdp"/><Relationship Id="rId22" Type="http://schemas.openxmlformats.org/officeDocument/2006/relationships/image" Target="../media/image15.png"/><Relationship Id="rId23" Type="http://schemas.openxmlformats.org/officeDocument/2006/relationships/image" Target="../media/image16.png"/><Relationship Id="rId24" Type="http://schemas.microsoft.com/office/2007/relationships/hdphoto" Target="../media/hdphoto7.wdp"/><Relationship Id="rId25" Type="http://schemas.openxmlformats.org/officeDocument/2006/relationships/image" Target="../media/image17.png"/><Relationship Id="rId26" Type="http://schemas.openxmlformats.org/officeDocument/2006/relationships/image" Target="../media/image18.png"/><Relationship Id="rId27" Type="http://schemas.openxmlformats.org/officeDocument/2006/relationships/image" Target="../media/image19.png"/><Relationship Id="rId28" Type="http://schemas.openxmlformats.org/officeDocument/2006/relationships/image" Target="../media/image2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86F3976C-E11F-49D5-B869-A871334723B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Пузырек для мыслей: облако 5">
            <a:extLst>
              <a:ext uri="{FF2B5EF4-FFF2-40B4-BE49-F238E27FC236}">
                <a16:creationId xmlns:a16="http://schemas.microsoft.com/office/drawing/2014/main" id="{76099D34-2D92-4BB1-B4B0-7C0519DAEF7F}"/>
              </a:ext>
            </a:extLst>
          </p:cNvPr>
          <p:cNvSpPr/>
          <p:nvPr/>
        </p:nvSpPr>
        <p:spPr>
          <a:xfrm>
            <a:off x="3362325" y="190499"/>
            <a:ext cx="3771900" cy="2924177"/>
          </a:xfrm>
          <a:prstGeom prst="cloudCallout">
            <a:avLst>
              <a:gd name="adj1" fmla="val 119360"/>
              <a:gd name="adj2" fmla="val 45239"/>
            </a:avLst>
          </a:prstGeom>
          <a:solidFill>
            <a:schemeClr val="bg1">
              <a:alpha val="95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5662F78F-19D3-4733-9A0E-A77653ADFC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 flipH="1">
            <a:off x="7282831" y="1762087"/>
            <a:ext cx="4198310" cy="4540275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BF2392C-E004-40EF-9D4D-D770E4081DF9}"/>
              </a:ext>
            </a:extLst>
          </p:cNvPr>
          <p:cNvPicPr>
            <a:picLocks noChangeAspect="1"/>
          </p:cNvPicPr>
          <p:nvPr/>
        </p:nvPicPr>
        <p:blipFill>
          <a:blip r:embed="rId5">
            <a:biLevel thresh="7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206936" y="644587"/>
            <a:ext cx="2016000" cy="2016000"/>
          </a:xfrm>
          <a:prstGeom prst="rect">
            <a:avLst/>
          </a:prstGeom>
        </p:spPr>
      </p:pic>
      <p:pic>
        <p:nvPicPr>
          <p:cNvPr id="15" name="Рисунок 14">
            <a:extLst>
              <a:ext uri="{FF2B5EF4-FFF2-40B4-BE49-F238E27FC236}">
                <a16:creationId xmlns:a16="http://schemas.microsoft.com/office/drawing/2014/main" id="{0F78C772-DDF8-4D6B-A67A-5E91D9A36F0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94291" y="608587"/>
            <a:ext cx="2052000" cy="2052000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FDFCB3C6-7E54-41F9-96AA-5C4C4F4481C8}"/>
              </a:ext>
            </a:extLst>
          </p:cNvPr>
          <p:cNvPicPr>
            <a:picLocks noChangeAspect="1"/>
          </p:cNvPicPr>
          <p:nvPr/>
        </p:nvPicPr>
        <p:blipFill>
          <a:blip r:embed="rId8">
            <a:biLevel thresh="75000"/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62045"/>
            <a:ext cx="2340000" cy="2340000"/>
          </a:xfrm>
          <a:prstGeom prst="rect">
            <a:avLst/>
          </a:prstGeom>
        </p:spPr>
      </p:pic>
      <p:pic>
        <p:nvPicPr>
          <p:cNvPr id="18" name="Рисунок 17">
            <a:extLst>
              <a:ext uri="{FF2B5EF4-FFF2-40B4-BE49-F238E27FC236}">
                <a16:creationId xmlns:a16="http://schemas.microsoft.com/office/drawing/2014/main" id="{DDA1C031-E3E5-4C4F-8120-E44BFDE5B76A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357966"/>
            <a:ext cx="2340000" cy="2340000"/>
          </a:xfrm>
          <a:prstGeom prst="rect">
            <a:avLst/>
          </a:prstGeom>
        </p:spPr>
      </p:pic>
      <p:pic>
        <p:nvPicPr>
          <p:cNvPr id="20" name="Рисунок 19">
            <a:extLst>
              <a:ext uri="{FF2B5EF4-FFF2-40B4-BE49-F238E27FC236}">
                <a16:creationId xmlns:a16="http://schemas.microsoft.com/office/drawing/2014/main" id="{F8C50032-9AFE-44A1-B9A1-996C48DD7E23}"/>
              </a:ext>
            </a:extLst>
          </p:cNvPr>
          <p:cNvPicPr>
            <a:picLocks noChangeAspect="1"/>
          </p:cNvPicPr>
          <p:nvPr/>
        </p:nvPicPr>
        <p:blipFill>
          <a:blip r:embed="rId11">
            <a:biLevel thresh="75000"/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2511" y="414300"/>
            <a:ext cx="2340000" cy="2340000"/>
          </a:xfrm>
          <a:prstGeom prst="rect">
            <a:avLst/>
          </a:prstGeom>
        </p:spPr>
      </p:pic>
      <p:pic>
        <p:nvPicPr>
          <p:cNvPr id="21" name="Рисунок 20">
            <a:extLst>
              <a:ext uri="{FF2B5EF4-FFF2-40B4-BE49-F238E27FC236}">
                <a16:creationId xmlns:a16="http://schemas.microsoft.com/office/drawing/2014/main" id="{1034DF4A-8915-4881-8B41-15C0AF5FDDDA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45697" y="453216"/>
            <a:ext cx="2340000" cy="2340000"/>
          </a:xfrm>
          <a:prstGeom prst="rect">
            <a:avLst/>
          </a:prstGeom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F5DD541B-CDFC-4E3D-88CD-EE83055BBFA9}"/>
              </a:ext>
            </a:extLst>
          </p:cNvPr>
          <p:cNvPicPr>
            <a:picLocks noChangeAspect="1"/>
          </p:cNvPicPr>
          <p:nvPr/>
        </p:nvPicPr>
        <p:blipFill>
          <a:blip r:embed="rId14">
            <a:biLevel thresh="75000"/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5666" y="538154"/>
            <a:ext cx="2340000" cy="2340000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0D063CF6-FD1C-417E-8438-7466AD98BC9C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2561"/>
            <a:ext cx="2340000" cy="2340000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CFD63307-FC2E-4A56-A2F9-B14F981C7D84}"/>
              </a:ext>
            </a:extLst>
          </p:cNvPr>
          <p:cNvPicPr>
            <a:picLocks noChangeAspect="1"/>
          </p:cNvPicPr>
          <p:nvPr/>
        </p:nvPicPr>
        <p:blipFill>
          <a:blip r:embed="rId17">
            <a:biLevel thresh="75000"/>
            <a:extLst>
              <a:ext uri="{BEBA8EAE-BF5A-486C-A8C5-ECC9F3942E4B}">
                <a14:imgProps xmlns:a14="http://schemas.microsoft.com/office/drawing/2010/main">
                  <a14:imgLayer r:embed="rId18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68061" y="661950"/>
            <a:ext cx="2327536" cy="234000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23480E42-5F28-4EF0-B34E-BE73DDF490D8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3982597" y="648054"/>
            <a:ext cx="2327536" cy="2340000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0F0D28F6-1702-4D3D-8689-69CE7873301A}"/>
              </a:ext>
            </a:extLst>
          </p:cNvPr>
          <p:cNvPicPr>
            <a:picLocks noChangeAspect="1"/>
          </p:cNvPicPr>
          <p:nvPr/>
        </p:nvPicPr>
        <p:blipFill>
          <a:blip r:embed="rId20">
            <a:biLevel thresh="75000"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093086" y="535328"/>
            <a:ext cx="2340000" cy="2340000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2F2E5A9F-D1C8-4341-927A-B4D5CA09AA4B}"/>
              </a:ext>
            </a:extLst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10099" y="529735"/>
            <a:ext cx="2340000" cy="2340000"/>
          </a:xfrm>
          <a:prstGeom prst="rect">
            <a:avLst/>
          </a:prstGeom>
        </p:spPr>
      </p:pic>
      <p:pic>
        <p:nvPicPr>
          <p:cNvPr id="32" name="Рисунок 31">
            <a:extLst>
              <a:ext uri="{FF2B5EF4-FFF2-40B4-BE49-F238E27FC236}">
                <a16:creationId xmlns:a16="http://schemas.microsoft.com/office/drawing/2014/main" id="{5C626661-A5C3-4110-ADC7-65C18CF95A11}"/>
              </a:ext>
            </a:extLst>
          </p:cNvPr>
          <p:cNvPicPr>
            <a:picLocks noChangeAspect="1"/>
          </p:cNvPicPr>
          <p:nvPr/>
        </p:nvPicPr>
        <p:blipFill>
          <a:blip r:embed="rId23">
            <a:biLevel thresh="75000"/>
            <a:extLst>
              <a:ext uri="{BEBA8EAE-BF5A-486C-A8C5-ECC9F3942E4B}">
                <a14:imgProps xmlns:a14="http://schemas.microsoft.com/office/drawing/2010/main">
                  <a14:imgLayer r:embed="rId24">
                    <a14:imgEffect>
                      <a14:brightnessContrast bright="-20000" contrast="-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72" r="772"/>
          <a:stretch/>
        </p:blipFill>
        <p:spPr>
          <a:xfrm>
            <a:off x="4089900" y="461635"/>
            <a:ext cx="2302102" cy="2340000"/>
          </a:xfrm>
          <a:prstGeom prst="rect">
            <a:avLst/>
          </a:prstGeom>
        </p:spPr>
      </p:pic>
      <p:pic>
        <p:nvPicPr>
          <p:cNvPr id="33" name="Рисунок 32">
            <a:extLst>
              <a:ext uri="{FF2B5EF4-FFF2-40B4-BE49-F238E27FC236}">
                <a16:creationId xmlns:a16="http://schemas.microsoft.com/office/drawing/2014/main" id="{E7D31EB9-C8CF-48F7-A520-EC82362C3477}"/>
              </a:ext>
            </a:extLst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614" r="4614"/>
          <a:stretch/>
        </p:blipFill>
        <p:spPr>
          <a:xfrm>
            <a:off x="4185983" y="448350"/>
            <a:ext cx="2124047" cy="2340000"/>
          </a:xfrm>
          <a:prstGeom prst="rect">
            <a:avLst/>
          </a:prstGeom>
        </p:spPr>
      </p:pic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AB8DC9DC-3E20-4788-B638-2690E43CF3C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253528" y="5540410"/>
            <a:ext cx="1351277" cy="1169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EA08F443-56DE-44D8-B7D6-F93EC3BDAF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 bwMode="auto">
          <a:xfrm>
            <a:off x="3800997" y="83524"/>
            <a:ext cx="2924177" cy="2924177"/>
          </a:xfrm>
          <a:prstGeom prst="rect">
            <a:avLst/>
          </a:prstGeom>
          <a:noFill/>
          <a:ln>
            <a:noFill/>
          </a:ln>
          <a:effectLst>
            <a:glow rad="127000">
              <a:schemeClr val="bg1"/>
            </a:glow>
          </a:effectLst>
        </p:spPr>
      </p:pic>
      <p:pic>
        <p:nvPicPr>
          <p:cNvPr id="215" name="Picture 214" descr="image.png"/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2873859" y="3528884"/>
            <a:ext cx="1914525" cy="32194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7765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2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4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46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5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69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3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76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79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82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4" fill="hold">
                      <p:stCondLst>
                        <p:cond delay="indefinite"/>
                      </p:stCondLst>
                      <p:childTnLst>
                        <p:par>
                          <p:cTn id="85" fill="hold">
                            <p:stCondLst>
                              <p:cond delay="0"/>
                            </p:stCondLst>
                            <p:childTnLst>
                              <p:par>
                                <p:cTn id="86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96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0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3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5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06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10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09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1" fill="hold">
                      <p:stCondLst>
                        <p:cond delay="indefinite"/>
                      </p:stCondLst>
                      <p:childTnLst>
                        <p:par>
                          <p:cTn id="112" fill="hold">
                            <p:stCondLst>
                              <p:cond delay="0"/>
                            </p:stCondLst>
                            <p:childTnLst>
                              <p:par>
                                <p:cTn id="1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2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4" fill="hold">
                      <p:stCondLst>
                        <p:cond delay="indefinite"/>
                      </p:stCondLst>
                      <p:childTnLst>
                        <p:par>
                          <p:cTn id="125" fill="hold">
                            <p:stCondLst>
                              <p:cond delay="0"/>
                            </p:stCondLst>
                            <p:childTnLst>
                              <p:par>
                                <p:cTn id="126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7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8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9" dur="1000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0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2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33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4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5" dur="1000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36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50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1" fill="hold">
                      <p:stCondLst>
                        <p:cond delay="indefinite"/>
                      </p:stCondLst>
                      <p:childTnLst>
                        <p:par>
                          <p:cTn id="152" fill="hold">
                            <p:stCondLst>
                              <p:cond delay="0"/>
                            </p:stCondLst>
                            <p:childTnLst>
                              <p:par>
                                <p:cTn id="153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54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6" dur="10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9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60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/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63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5" fill="hold">
                      <p:stCondLst>
                        <p:cond delay="indefinite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9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0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1" dur="10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2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177" dur="2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3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1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2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3" dur="1000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84" dur="1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86" presetID="31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7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8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9" dur="1000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9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0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2" fill="hold">
                      <p:stCondLst>
                        <p:cond delay="indefinite"/>
                      </p:stCondLst>
                      <p:childTnLst>
                        <p:par>
                          <p:cTn id="193" fill="hold">
                            <p:stCondLst>
                              <p:cond delay="0"/>
                            </p:stCondLst>
                            <p:childTnLst>
                              <p:par>
                                <p:cTn id="194" presetID="43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95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1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2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2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3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3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4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4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50000">
                                          <p:val>
                                            <p:strVal val="ppt_x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x+0.1531"/>
                                          </p:val>
                                        </p:tav>
                                        <p:tav tm="60000">
                                          <p:val>
                                            <p:strVal val="ppt_x+0.1474"/>
                                          </p:val>
                                        </p:tav>
                                        <p:tav tm="65000">
                                          <p:val>
                                            <p:strVal val="ppt_x+0.1381"/>
                                          </p:val>
                                        </p:tav>
                                        <p:tav tm="70000">
                                          <p:val>
                                            <p:strVal val="ppt_x+0.1254"/>
                                          </p:val>
                                        </p:tav>
                                        <p:tav tm="75000">
                                          <p:val>
                                            <p:strVal val="ppt_x+0.1096"/>
                                          </p:val>
                                        </p:tav>
                                        <p:tav tm="80000">
                                          <p:val>
                                            <p:strVal val="ppt_x+0.0911"/>
                                          </p:val>
                                        </p:tav>
                                        <p:tav tm="85000">
                                          <p:val>
                                            <p:strVal val="ppt_x+0.0704"/>
                                          </p:val>
                                        </p:tav>
                                        <p:tav tm="90000">
                                          <p:val>
                                            <p:strVal val="ppt_x+0.0479"/>
                                          </p:val>
                                        </p:tav>
                                        <p:tav tm="95000">
                                          <p:val>
                                            <p:strVal val="ppt_x+0.0242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6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7" dur="6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019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076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169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0296"/>
                                          </p:val>
                                        </p:tav>
                                        <p:tav tm="25000">
                                          <p:val>
                                            <p:strVal val="ppt_y+0.0454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0639"/>
                                          </p:val>
                                        </p:tav>
                                        <p:tav tm="35000">
                                          <p:val>
                                            <p:strVal val="ppt_y+0.0846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071"/>
                                          </p:val>
                                        </p:tav>
                                        <p:tav tm="45000">
                                          <p:val>
                                            <p:strVal val="ppt_y+0.1307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155"/>
                                          </p:val>
                                        </p:tav>
                                        <p:tav tm="55000">
                                          <p:val>
                                            <p:strVal val="ppt_y+0.1792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029"/>
                                          </p:val>
                                        </p:tav>
                                        <p:tav tm="65000">
                                          <p:val>
                                            <p:strVal val="ppt_y+0.2253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461"/>
                                          </p:val>
                                        </p:tav>
                                        <p:tav tm="75000">
                                          <p:val>
                                            <p:strVal val="ppt_y+0.2646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2804"/>
                                          </p:val>
                                        </p:tav>
                                        <p:tav tm="85000">
                                          <p:val>
                                            <p:strVal val="ppt_y+0.2931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024"/>
                                          </p:val>
                                        </p:tav>
                                        <p:tav tm="95000">
                                          <p:val>
                                            <p:strVal val="ppt_y+0.308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8" dur="400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99" dur="100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0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3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7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8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9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0" fill="hold">
                      <p:stCondLst>
                        <p:cond delay="indefinite"/>
                      </p:stCondLst>
                      <p:childTnLst>
                        <p:par>
                          <p:cTn id="211" fill="hold">
                            <p:stCondLst>
                              <p:cond delay="0"/>
                            </p:stCondLst>
                            <p:childTnLst>
                              <p:par>
                                <p:cTn id="21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3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'1.0' encoding='UTF-8' standalone='yes'?>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F36324872565BB459892B1B9D623CC6C" ma:contentTypeVersion="10" ma:contentTypeDescription="Create a new document." ma:contentTypeScope="" ma:versionID="ac4b0f26b1bdbbf0843d208833578a14">
  <xsd:schema xmlns:xsd="http://www.w3.org/2001/XMLSchema" xmlns:xs="http://www.w3.org/2001/XMLSchema" xmlns:p="http://schemas.microsoft.com/office/2006/metadata/properties" xmlns:ns2="876591a1-c0b6-4057-a688-cc45bda7c190" xmlns:ns3="b147a3f6-608b-4858-873e-bb2e3d1fd323" targetNamespace="http://schemas.microsoft.com/office/2006/metadata/properties" ma:root="true" ma:fieldsID="d88377088c8a8fd61c33c6f9f2162b70" ns2:_="" ns3:_="">
    <xsd:import namespace="876591a1-c0b6-4057-a688-cc45bda7c190"/>
    <xsd:import namespace="b147a3f6-608b-4858-873e-bb2e3d1fd32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DateTaken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76591a1-c0b6-4057-a688-cc45bda7c190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67a4657f-1714-485f-aa24-ad46effe062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6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7" nillable="true" ma:displayName="MediaServiceEventHashCode" ma:hidden="true" ma:internalName="MediaServiceEventHashCod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147a3f6-608b-4858-873e-bb2e3d1fd323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05b982a-02e8-4357-ae58-807d28b2f4a9}" ma:internalName="TaxCatchAll" ma:showField="CatchAllData" ma:web="b147a3f6-608b-4858-873e-bb2e3d1fd323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147a3f6-608b-4858-873e-bb2e3d1fd323" xsi:nil="true"/>
    <lcf76f155ced4ddcb4097134ff3c332f xmlns="876591a1-c0b6-4057-a688-cc45bda7c190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70750124-289B-4453-A088-768E0C8F05B9}"/>
</file>

<file path=customXml/itemProps2.xml><?xml version="1.0" encoding="utf-8"?>
<ds:datastoreItem xmlns:ds="http://schemas.openxmlformats.org/officeDocument/2006/customXml" ds:itemID="{90B1C21C-A611-4A71-B0D1-157E1086E908}"/>
</file>

<file path=customXml/itemProps3.xml><?xml version="1.0" encoding="utf-8"?>
<ds:datastoreItem xmlns:ds="http://schemas.openxmlformats.org/officeDocument/2006/customXml" ds:itemID="{809A852B-B023-474D-852F-0B1C6F4BEE50}"/>
</file>

<file path=docProps/app.xml><?xml version="1.0" encoding="utf-8"?>
<Properties xmlns="http://schemas.openxmlformats.org/officeDocument/2006/extended-properties" xmlns:vt="http://schemas.openxmlformats.org/officeDocument/2006/docPropsVTypes">
  <TotalTime>51</TotalTime>
  <Words>0</Words>
  <Application>Microsoft Office PowerPoint</Application>
  <PresentationFormat>Широкоэкранный</PresentationFormat>
  <Paragraphs>0</Paragraphs>
  <Slides>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6</cp:revision>
  <dcterms:created xsi:type="dcterms:W3CDTF">2024-12-26T12:09:26Z</dcterms:created>
  <dcterms:modified xsi:type="dcterms:W3CDTF">2024-12-29T07:55:12Z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0x010100F36324872565BB459892B1B9D623CC6C</vt:lpwstr>
  </property>
</Properties>
</file>