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2038349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B189DE-21BB-4E63-BD35-3D1AFF3A0C21}"/>
</file>

<file path=customXml/itemProps2.xml><?xml version="1.0" encoding="utf-8"?>
<ds:datastoreItem xmlns:ds="http://schemas.openxmlformats.org/officeDocument/2006/customXml" ds:itemID="{B30E49F2-1D9D-4BD1-862A-2249C6ECE692}"/>
</file>

<file path=customXml/itemProps3.xml><?xml version="1.0" encoding="utf-8"?>
<ds:datastoreItem xmlns:ds="http://schemas.openxmlformats.org/officeDocument/2006/customXml" ds:itemID="{29E4E658-B9F7-4E18-928E-D22E7024D201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