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E08E-5B4E-BFEF-AA9C-DC4B5E20C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233EF-C135-50B5-4F0C-92EBA536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92766-42B9-95B8-81AD-E0429F01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6421-EB2A-80CB-A6A2-7579178E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AC395-9109-7AD5-6B20-E3D90C61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12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323A2-0927-1770-859E-67C89F2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D1805-1CEA-1755-A291-3BCA68AC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8A4D3-FB6D-59CA-B92F-53BBEB9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85F5-5370-3980-FA8D-363BDB77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F0BD5-553A-493F-396C-913F612C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468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255D8-480D-182F-65C7-430F2D35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A39FE-B1D4-3BF4-9535-97F5A685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3C7B-A148-484C-6A0D-059A761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EA48B-D56B-12B7-FC16-5217D45E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22A66-FE86-AFAB-BFA1-7B9BA8EC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9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4C2F-BC8E-0139-4632-F90883B4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22F01-E8DD-21F7-0684-DBC4E1E5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ECEFB-8CE0-2B90-0339-33919148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A1621-4F2F-64B0-833D-5A1EF9C5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FAE07-1A9C-FA25-B8E3-DD799202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7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DDB5-2C52-7151-CBB3-F3A11BAB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A7DD5-F8DB-000C-5FCF-1666E2C56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1C44-A8DD-9E98-BC18-B741D4BD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3AEB1-FA2E-191D-F9B2-A5FBDB39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85597-2A14-0E4D-EDF4-ED38315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53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8A180-34C5-859D-4084-C60AA030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73285-1C38-3F5D-0DE9-67E6B225C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8EEF4-67FF-8557-7D64-C4052F34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75BB8-BCBE-B08B-C476-31C05A60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4D0-ABDD-0C7E-61FC-CC57522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E16F6-7ED9-D57F-71A3-D6AFCBC6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3F8C-5354-B234-7E2D-99E97A49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0067-3CBC-74EA-E106-CE87CA91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91FE-CEE8-802E-E3ED-770F1A498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455304-0E11-17D8-E847-33D32E848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C436F8-0A84-6A6A-7EB6-B83B2700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1FF2CF-E4B7-2780-3ED5-44B4D19E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18B8D6-1B4D-DD5A-3A87-0E324E8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CC102C-14FE-1A6B-E9A0-9BDCFF6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01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EA477-8BC1-0445-83AF-5FFF65F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3E33B-A9EB-3DB7-B3BE-5DCEE3C9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D9AD-7A08-596B-D37D-8EFAB62A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35F35-F79B-695C-C6C5-CB82FE6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742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07422-5354-E5CE-4D82-D0F4B55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D4D3E-2E36-175A-DF33-CA3C6ABB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260A52-1D86-681C-CF80-19BA63E1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450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CD1B-2483-3880-68BF-CF0B167D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49569-3B32-BBC8-6E9B-2919EBAD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54E7C-A874-5BD2-8BDD-C09FFEAA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4CDC3C-1B0D-76E5-9C8C-6B1C18DB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E6621-A8B2-25B0-B6A3-8D52A1FA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8430-4B70-BDDA-AC20-4146A8D4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5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FA68-959B-C4EF-D5E3-4E1FBC05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43B11-49B9-3757-139A-3E82CE0E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AA77E-1CF1-8834-830C-410152B5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48B6D-129B-9414-9E27-7DF60EB3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0218-B957-FDC2-75B8-A3B561AE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BB521-AF68-9899-B185-EEECE7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3631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3B07-5A12-684D-9F0F-4B811036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B0470-5BB3-E6C6-D63C-A773CD8E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91DB6-9AF3-D20E-872D-9C63313F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2CC2-449E-591D-F395-6E6C5003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05A8F-C5D9-ECE1-654B-1C459C19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8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9E6478-723B-6DDC-DF4A-C1C67662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33A58F46-FEC3-AAAA-9AAD-AA2DFA288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8D974A-2763-E04D-48EA-5724935C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209332" y="2180430"/>
            <a:ext cx="6117691" cy="4489743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0960564F-6CAC-B33E-440D-66085D48774B}"/>
              </a:ext>
            </a:extLst>
          </p:cNvPr>
          <p:cNvSpPr/>
          <p:nvPr/>
        </p:nvSpPr>
        <p:spPr>
          <a:xfrm>
            <a:off x="4967434" y="187827"/>
            <a:ext cx="3989766" cy="2555956"/>
          </a:xfrm>
          <a:prstGeom prst="cloudCallout">
            <a:avLst>
              <a:gd name="adj1" fmla="val 58163"/>
              <a:gd name="adj2" fmla="val 69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настенные часы, часы, Кварцевые часы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4DB03F-1B61-17B5-ABBB-5A97C4122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43783"/>
            <a:ext cx="2935930" cy="2935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сочные часы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FC208B-3804-75C1-4FA7-F6AC310DA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7" y="526640"/>
            <a:ext cx="1912555" cy="19125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ампа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2C112D-5C73-6D42-5694-A10310A36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77603"/>
            <a:ext cx="2657656" cy="26576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969624-4D87-30B6-D93E-FFC39F5B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6" y="261232"/>
            <a:ext cx="2657656" cy="265765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кно, строительство, фрукт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C75F47-0F2B-1D88-0F56-BC7F6B655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63" y="2770297"/>
            <a:ext cx="2779278" cy="27792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5BDA7-11DC-CB90-7A35-6292AB1D3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1" y="509527"/>
            <a:ext cx="1912555" cy="1912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BD92F7-9BAD-F252-8AF4-CC7848BB9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56" y="2362507"/>
            <a:ext cx="3487848" cy="34878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олесо, транспортное средство, транспорт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6E6E1-ADFD-9BE1-ABBD-7714BF994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6" y="317125"/>
            <a:ext cx="2297357" cy="229735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кам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2DB9B1-7099-549B-FB24-C48ABE953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4" y="187827"/>
            <a:ext cx="2482286" cy="24822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6CE9F-341E-FCC1-78DC-01B15B5AF7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5" y="2714905"/>
            <a:ext cx="3135450" cy="313545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веча, Предметная фотография, керамика, гончарны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998F0E-2496-37B3-9FFD-340DA359A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21" y="308060"/>
            <a:ext cx="2241820" cy="224182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E3D0B6-7CC7-2490-136B-01AECE9C1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1" y="2683716"/>
            <a:ext cx="3056129" cy="305612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3003D7-667D-93CB-4D41-FC956C02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6" y="3067528"/>
            <a:ext cx="2445143" cy="244514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мин, плит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0A8FD1-76FB-A00D-384B-41C1C23184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2" y="385510"/>
            <a:ext cx="2160586" cy="21605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Электронное устройство, гаджет, Мобильный телефон,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65BBA-1428-3A4B-8147-0115BDEC22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29" y="2780238"/>
            <a:ext cx="2733995" cy="27339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EBCB77-6320-08C6-F400-B23012486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21" y="472264"/>
            <a:ext cx="2021305" cy="202130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E3EFF-823B-A3A3-4912-95D0FB23D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5" y="555352"/>
            <a:ext cx="1638300" cy="163830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7E84CF-0B01-86CF-F395-17A31800F4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1" y="2882920"/>
            <a:ext cx="2657655" cy="26576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есо, тележка, транспортное средств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0A71AE-D854-BBEA-8CB7-5AC22F77DB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2" t="53748" r="7513" b="18418"/>
          <a:stretch/>
        </p:blipFill>
        <p:spPr>
          <a:xfrm>
            <a:off x="6457964" y="649847"/>
            <a:ext cx="1284924" cy="1731632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шина, транспорт, автокомпонент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8C7A16-7DE4-F109-3329-DC8FA8C69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4" y="3183644"/>
            <a:ext cx="2197971" cy="219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901DC-BEF5-34AE-3048-E5E1694E34F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180716" y="2180430"/>
            <a:ext cx="3989767" cy="3819700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3428" y="3039812"/>
            <a:ext cx="31527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86910A-476C-4FBE-89B7-3413BED49372}"/>
</file>

<file path=customXml/itemProps2.xml><?xml version="1.0" encoding="utf-8"?>
<ds:datastoreItem xmlns:ds="http://schemas.openxmlformats.org/officeDocument/2006/customXml" ds:itemID="{053A108A-6F41-4F5D-AD0C-ED8A2C8917A6}"/>
</file>

<file path=customXml/itemProps3.xml><?xml version="1.0" encoding="utf-8"?>
<ds:datastoreItem xmlns:ds="http://schemas.openxmlformats.org/officeDocument/2006/customXml" ds:itemID="{4A9C9DC6-4C48-495F-BE27-81298D5E8ADB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2025-02-15T12:06:09Z</dcterms:created>
  <dcterms:modified xsi:type="dcterms:W3CDTF">2025-02-15T12:30:07Z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