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E"/>
    <a:srgbClr val="E4CFC8"/>
    <a:srgbClr val="8D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AutoShape 2" descr="Корзинка для пикника – Бесплатные иконки: еда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pic>
        <p:nvPicPr>
          <p:cNvPr id="23" name="Picture 2" descr="Облачко для текста ПНГ на Прозрачном Фоне • Скачать PNG Облачко для текст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8" r="71254"/>
          <a:stretch>
            <a:fillRect/>
          </a:stretch>
        </p:blipFill>
        <p:spPr bwMode="auto">
          <a:xfrm rot="2219938" flipH="1">
            <a:off x="4921937" y="3100345"/>
            <a:ext cx="1051777" cy="8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47"/>
          <p:cNvSpPr/>
          <p:nvPr/>
        </p:nvSpPr>
        <p:spPr>
          <a:xfrm>
            <a:off x="62613" y="893266"/>
            <a:ext cx="7578967" cy="5873409"/>
          </a:xfrm>
          <a:prstGeom prst="roundRect">
            <a:avLst/>
          </a:prstGeom>
          <a:solidFill>
            <a:srgbClr val="FFFEFE">
              <a:alpha val="92157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2144">
            <a:off x="5218149" y="4813506"/>
            <a:ext cx="1562322" cy="161977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683">
            <a:off x="822508" y="4165016"/>
            <a:ext cx="2703778" cy="274041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94" y="4617924"/>
            <a:ext cx="1834596" cy="183459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0" y="3984893"/>
            <a:ext cx="2781782" cy="278178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3102">
            <a:off x="991384" y="4234689"/>
            <a:ext cx="2255236" cy="2282191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66" y="4034320"/>
            <a:ext cx="2111023" cy="2116736"/>
          </a:xfrm>
          <a:prstGeom prst="rect">
            <a:avLst/>
          </a:prstGeom>
        </p:spPr>
      </p:pic>
      <p:pic>
        <p:nvPicPr>
          <p:cNvPr id="7" name="Рисунок 6" descr="Изображение выглядит как в помещении, занавеска, стул, театр&#10;&#10;Автоматически созданное описание">
            <a:extLst>
              <a:ext uri="{FF2B5EF4-FFF2-40B4-BE49-F238E27FC236}">
                <a16:creationId xmlns:a16="http://schemas.microsoft.com/office/drawing/2014/main" id="{4AADB3B2-A93F-E39E-A41A-39056872D9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7" y="3941018"/>
            <a:ext cx="2552384" cy="25523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89" y="2550617"/>
            <a:ext cx="4844141" cy="48441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34" y="15032"/>
            <a:ext cx="4964913" cy="496491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тоцикл, колесо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26D9367D-4BE2-2C32-7AF6-A2C8B445F7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77" y="4793738"/>
            <a:ext cx="1712077" cy="157818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27" y="4714644"/>
            <a:ext cx="1916772" cy="1914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17" y="4593872"/>
            <a:ext cx="1765537" cy="176553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52" y="3929228"/>
            <a:ext cx="3208111" cy="3004395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09618" y="2200560"/>
            <a:ext cx="4190999" cy="424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0717 L -0.00677 -0.297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00026 -0.287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0013 -0.293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273 -0.28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716 -0.290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00481 -0.446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0755 -0.4513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00169 -0.451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00312 -0.4055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00404 -0.4458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16</cp:revision>
  <dcterms:created xsi:type="dcterms:W3CDTF">2024-05-07T08:23:00Z</dcterms:created>
  <dcterms:modified xsi:type="dcterms:W3CDTF">2024-11-28T11:44:55Z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626BA8AB8C43482A851E7BE25AD39226_12</vt:lpwstr>
  </property>
  <property fmtid="{D5CDD505-2E9C-101B-9397-08002B2CF9AE}" pid="3" name="KSOProductBuildVer">
    <vt:lpwstr>1033-12.2.0.17119</vt:lpwstr>
  </property>
</Properties>
</file>