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7196-9F86-4AD7-AF2F-257711EFBF2D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4AE5-8F3C-49F6-A928-5A1BC7CA13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824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14AE5-8F3C-49F6-A928-5A1BC7CA138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4562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317"/>
            <a:ext cx="12192000" cy="687231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47528" y="332656"/>
            <a:ext cx="7538385" cy="61842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697" y="4578739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429965" y="4461037"/>
            <a:ext cx="1627352" cy="1627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12" y="2606059"/>
            <a:ext cx="1618627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00">
            <a:off x="4764421" y="2634361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6884" y="2630600"/>
            <a:ext cx="1479832" cy="1479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48373">
            <a:off x="4673586" y="575252"/>
            <a:ext cx="1489246" cy="14892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434" y="503914"/>
            <a:ext cx="1419330" cy="1419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18" y="305954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0221" y="201988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18" y="2433253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70612" y="2293136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01474" y="2478381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94248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64787" y="431520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372" y="6000233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74912" y="2452547"/>
            <a:ext cx="7511001" cy="281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544770" cy="4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3295" y="0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иллюстрация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9114FF75-44E2-EBEE-7E3C-1D86AE5025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32" y="4365809"/>
            <a:ext cx="1662562" cy="166256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ышка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1D4907D-E5B1-CC0D-48D3-FDDC9A83EF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68" y="155690"/>
            <a:ext cx="2187593" cy="2187593"/>
          </a:xfrm>
          <a:prstGeom prst="rect">
            <a:avLst/>
          </a:prstGeom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25170" y="4204216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" name="Овал 54"/>
          <p:cNvSpPr/>
          <p:nvPr/>
        </p:nvSpPr>
        <p:spPr>
          <a:xfrm>
            <a:off x="4837097" y="4448661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12398" y="25787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086037" y="578292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0" y="488694"/>
            <a:ext cx="5342785" cy="5438192"/>
          </a:xfrm>
          <a:prstGeom prst="rect">
            <a:avLst/>
          </a:prstGeom>
        </p:spPr>
      </p:pic>
      <p:pic>
        <p:nvPicPr>
          <p:cNvPr id="3095" name="Picture 30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74738" y="3798669"/>
            <a:ext cx="24860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5" grpId="0" animBg="1"/>
      <p:bldP spid="55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2024-08-09T18:19:20Z</dcterms:created>
  <dcterms:modified xsi:type="dcterms:W3CDTF">2024-11-28T11:33:03Z</dcterms:modified>
</cp:coreProperties>
</file>