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35" y="2909570"/>
            <a:ext cx="330517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2024-04-22T14:29:00Z</dcterms:created>
  <dcterms:modified xsi:type="dcterms:W3CDTF">2024-10-30T14:03:14Z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