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8978" y="2684483"/>
            <a:ext cx="27527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