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6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10" d="100"/>
          <a:sy n="10" d="100"/>
        </p:scale>
        <p:origin x="3828" y="20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C6BB33-2DE8-524B-A9FD-01474471DA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2949F86-B451-CDB8-C9F9-A5951EF904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484AB6A-F078-5762-96D7-FDEBC5CDC6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E0604-0E81-40D8-98F4-5C6683502DDE}" type="datetimeFigureOut">
              <a:rPr lang="ru-UA" smtClean="0"/>
              <a:t>29.01.2025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249472F-46B6-613B-B2E1-BC58AD7FEA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27F2CC6-B4E2-AEE1-E5EF-3359E92814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5CFE4-E98A-412B-956E-FDAC12E91E6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308903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F3ABF8-A102-7CF4-2083-DC217CA6DA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C467CD4-4B45-68CA-BB34-B6CD07497C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948124A-80E8-7B55-4CE1-A76EDEFFE5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E0604-0E81-40D8-98F4-5C6683502DDE}" type="datetimeFigureOut">
              <a:rPr lang="ru-UA" smtClean="0"/>
              <a:t>29.01.2025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9753393-71F1-BBC7-E0E3-8A199000D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E8F72FD-4B29-9EC3-8945-1DCB9CE3B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5CFE4-E98A-412B-956E-FDAC12E91E6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210184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A14A37F-37C5-480C-D01B-573089D33B8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9A6C4BC-71CD-A782-939B-D80508BCAD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14F48F9-9035-7A52-1EBE-77A3AD08DA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E0604-0E81-40D8-98F4-5C6683502DDE}" type="datetimeFigureOut">
              <a:rPr lang="ru-UA" smtClean="0"/>
              <a:t>29.01.2025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1EAB3C4-1E85-B0DA-7AD9-686FF6198C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7604EB4-53DD-866E-5B83-FEA8170DE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5CFE4-E98A-412B-956E-FDAC12E91E6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942798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B8128A-5374-0973-3FCC-D16B06D513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1D51FA5-CB5E-6201-6D12-D5938998DB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2C12282-7B0F-E504-F8BD-B78227E7F3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E0604-0E81-40D8-98F4-5C6683502DDE}" type="datetimeFigureOut">
              <a:rPr lang="ru-UA" smtClean="0"/>
              <a:t>29.01.2025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7F70FA9-ABB1-CB8E-CFA1-7C323C3DE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18BEEA0-3EE1-3A0E-ED97-E73BD5BDD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5CFE4-E98A-412B-956E-FDAC12E91E6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08861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E81BC6-82AE-3465-F3D2-150AF0D8C7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8074A57-D05B-6B25-B82F-FE04E32B8E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AA0C1B6-DD6F-C1DE-DE11-6104E8A5A9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E0604-0E81-40D8-98F4-5C6683502DDE}" type="datetimeFigureOut">
              <a:rPr lang="ru-UA" smtClean="0"/>
              <a:t>29.01.2025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09606D1-B51E-EFFB-5C2C-9CEF5CDB02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5BF7758-09D1-2C7F-9EA7-A6D53889B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5CFE4-E98A-412B-956E-FDAC12E91E6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21233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CF3D5F-5787-7F77-C7CB-7624DBC26A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45C4B3A-839A-893C-BD5E-CE4553D754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2AB7EAE-D6D8-3D91-FE90-3F4831F8FE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1421272-6E30-F927-6CD8-559F1B2138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E0604-0E81-40D8-98F4-5C6683502DDE}" type="datetimeFigureOut">
              <a:rPr lang="ru-UA" smtClean="0"/>
              <a:t>29.01.2025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DA5ABC-3B8E-F14E-6F27-E098A16794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12B7F84-6EBD-21F1-E3F2-E9BD3B62B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5CFE4-E98A-412B-956E-FDAC12E91E6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08439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88F061-DA2B-2536-2DB6-8D9B1678F8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381C005-DE0A-CCFE-C9AC-7F69643370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1D98AA2-6066-4146-FE58-DE062358CC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60773DE-1CC3-2708-BA07-8AFA5EBC7E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463A2ED-9404-DC27-10EA-0B7AE12180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AA2A2EB-2E57-3C93-D629-0F988D98B8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E0604-0E81-40D8-98F4-5C6683502DDE}" type="datetimeFigureOut">
              <a:rPr lang="ru-UA" smtClean="0"/>
              <a:t>29.01.2025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BC25720-EEFA-3AE8-720F-A7F99E3BF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4B5A996-6D74-DEA2-5F94-13A0DA343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5CFE4-E98A-412B-956E-FDAC12E91E6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36705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1D6FCB-AC7B-323C-341B-76F22981E8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F922772-D186-EC9D-EB1C-C0E17CD6BB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E0604-0E81-40D8-98F4-5C6683502DDE}" type="datetimeFigureOut">
              <a:rPr lang="ru-UA" smtClean="0"/>
              <a:t>29.01.2025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A6375EB-0FE5-8781-0BBC-1649D34E89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2D1A8C9-324C-444E-2D33-B85FC0128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5CFE4-E98A-412B-956E-FDAC12E91E6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05034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D24F6E1-263A-7B5B-88A9-C073E19076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E0604-0E81-40D8-98F4-5C6683502DDE}" type="datetimeFigureOut">
              <a:rPr lang="ru-UA" smtClean="0"/>
              <a:t>29.01.2025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BB50AAE-A671-5068-B2E8-C60D5A1FF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7453D0D-CEB4-F8DF-5F29-A959E877DF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5CFE4-E98A-412B-956E-FDAC12E91E6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517515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EB5B6A-FE73-5B3D-41A5-4CA57D3090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22BC427-8E77-827A-F7C2-2E279E6D6B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9E3A890-4E42-32D9-60B3-EDE3BB72FE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2A0306-CBD6-76D3-C83E-99A95EC485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E0604-0E81-40D8-98F4-5C6683502DDE}" type="datetimeFigureOut">
              <a:rPr lang="ru-UA" smtClean="0"/>
              <a:t>29.01.2025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44E3917-DB60-1002-3FAB-502D475C0E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2BC06E0-7B9A-02F8-87D7-22102E394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5CFE4-E98A-412B-956E-FDAC12E91E6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358678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881074-D441-33DC-DF10-CA8AADD8DC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63D8089-19F2-5196-0E0A-5524E51CB8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08B365-DEC3-849F-751A-3DBF7C9905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75745AC-431C-E909-61C0-0CA7176CD8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E0604-0E81-40D8-98F4-5C6683502DDE}" type="datetimeFigureOut">
              <a:rPr lang="ru-UA" smtClean="0"/>
              <a:t>29.01.2025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A4A1EBF-EB49-CBF7-B9F6-C61B20A20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A15723C-B71D-B6EA-75E6-BBB0E8105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5CFE4-E98A-412B-956E-FDAC12E91E6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2599733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B0C773-1CA8-2C24-7F41-81E7FE525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D484457-39C5-B24C-45EF-77125DF961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0DBD54A-8DA6-18C0-77AB-4D10C524AE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31E0604-0E81-40D8-98F4-5C6683502DDE}" type="datetimeFigureOut">
              <a:rPr lang="ru-UA" smtClean="0"/>
              <a:t>29.01.2025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012B025-0212-903A-A829-43B2D2CA73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9D33611-2329-1AEB-A88C-FDE55766A5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FB5CFE4-E98A-412B-956E-FDAC12E91E6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03806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sv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D14E422-E366-84F2-24E1-C0EF892E06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0"/>
            <a:ext cx="122301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7604379-5AFB-74D2-5A6D-95B6824D0E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4" name="Группа 33">
            <a:extLst>
              <a:ext uri="{FF2B5EF4-FFF2-40B4-BE49-F238E27FC236}">
                <a16:creationId xmlns:a16="http://schemas.microsoft.com/office/drawing/2014/main" id="{E691E39A-C642-4447-0FA4-55319C7B4E17}"/>
              </a:ext>
            </a:extLst>
          </p:cNvPr>
          <p:cNvGrpSpPr/>
          <p:nvPr/>
        </p:nvGrpSpPr>
        <p:grpSpPr>
          <a:xfrm>
            <a:off x="4157381" y="401129"/>
            <a:ext cx="3279002" cy="3027871"/>
            <a:chOff x="4157381" y="401129"/>
            <a:chExt cx="3279002" cy="3027871"/>
          </a:xfrm>
        </p:grpSpPr>
        <p:sp>
          <p:nvSpPr>
            <p:cNvPr id="7" name="Прямоугольник: скругленные углы 6">
              <a:extLst>
                <a:ext uri="{FF2B5EF4-FFF2-40B4-BE49-F238E27FC236}">
                  <a16:creationId xmlns:a16="http://schemas.microsoft.com/office/drawing/2014/main" id="{761E808C-04FF-9AD6-BB01-DF8DF4D425B3}"/>
                </a:ext>
              </a:extLst>
            </p:cNvPr>
            <p:cNvSpPr/>
            <p:nvPr/>
          </p:nvSpPr>
          <p:spPr>
            <a:xfrm>
              <a:off x="4157381" y="401129"/>
              <a:ext cx="3279002" cy="2955303"/>
            </a:xfrm>
            <a:prstGeom prst="roundRect">
              <a:avLst/>
            </a:prstGeom>
            <a:solidFill>
              <a:schemeClr val="lt1">
                <a:alpha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68C62A6-490E-1507-FFB3-4D440453AF3E}"/>
                </a:ext>
              </a:extLst>
            </p:cNvPr>
            <p:cNvSpPr txBox="1"/>
            <p:nvPr/>
          </p:nvSpPr>
          <p:spPr>
            <a:xfrm>
              <a:off x="4157381" y="613427"/>
              <a:ext cx="322395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4000" dirty="0"/>
                <a:t>ЭТО ВИШНИ</a:t>
              </a:r>
              <a:endParaRPr lang="ru-UA" sz="4000" dirty="0"/>
            </a:p>
          </p:txBody>
        </p:sp>
        <p:pic>
          <p:nvPicPr>
            <p:cNvPr id="33" name="Рисунок 32" descr="Изображение выглядит как фрукт, вишня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A384EFAA-3999-FB9C-E39E-43242AAF209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89050" y="1166864"/>
              <a:ext cx="2262136" cy="2262136"/>
            </a:xfrm>
            <a:prstGeom prst="rect">
              <a:avLst/>
            </a:prstGeom>
          </p:spPr>
        </p:pic>
      </p:grpSp>
      <p:grpSp>
        <p:nvGrpSpPr>
          <p:cNvPr id="41" name="Группа 40">
            <a:extLst>
              <a:ext uri="{FF2B5EF4-FFF2-40B4-BE49-F238E27FC236}">
                <a16:creationId xmlns:a16="http://schemas.microsoft.com/office/drawing/2014/main" id="{224BB6DC-C00A-2839-E068-649744AB3788}"/>
              </a:ext>
            </a:extLst>
          </p:cNvPr>
          <p:cNvGrpSpPr/>
          <p:nvPr/>
        </p:nvGrpSpPr>
        <p:grpSpPr>
          <a:xfrm>
            <a:off x="4165862" y="418048"/>
            <a:ext cx="3279002" cy="2955303"/>
            <a:chOff x="92987" y="-2984062"/>
            <a:chExt cx="3279002" cy="2955303"/>
          </a:xfrm>
        </p:grpSpPr>
        <p:grpSp>
          <p:nvGrpSpPr>
            <p:cNvPr id="35" name="Группа 34">
              <a:extLst>
                <a:ext uri="{FF2B5EF4-FFF2-40B4-BE49-F238E27FC236}">
                  <a16:creationId xmlns:a16="http://schemas.microsoft.com/office/drawing/2014/main" id="{D31C8426-B34E-9F18-B99F-91206AAF1918}"/>
                </a:ext>
              </a:extLst>
            </p:cNvPr>
            <p:cNvGrpSpPr/>
            <p:nvPr/>
          </p:nvGrpSpPr>
          <p:grpSpPr>
            <a:xfrm>
              <a:off x="92987" y="-2984062"/>
              <a:ext cx="3279002" cy="2955303"/>
              <a:chOff x="4157381" y="401129"/>
              <a:chExt cx="3279002" cy="2955303"/>
            </a:xfrm>
          </p:grpSpPr>
          <p:sp>
            <p:nvSpPr>
              <p:cNvPr id="36" name="Прямоугольник: скругленные углы 35">
                <a:extLst>
                  <a:ext uri="{FF2B5EF4-FFF2-40B4-BE49-F238E27FC236}">
                    <a16:creationId xmlns:a16="http://schemas.microsoft.com/office/drawing/2014/main" id="{DF2F36A1-7E76-AD7C-980A-94A4768B1139}"/>
                  </a:ext>
                </a:extLst>
              </p:cNvPr>
              <p:cNvSpPr/>
              <p:nvPr/>
            </p:nvSpPr>
            <p:spPr>
              <a:xfrm>
                <a:off x="4157381" y="401129"/>
                <a:ext cx="3279002" cy="2955303"/>
              </a:xfrm>
              <a:prstGeom prst="roundRect">
                <a:avLst/>
              </a:prstGeom>
              <a:solidFill>
                <a:schemeClr val="lt1">
                  <a:alpha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FA3DC35A-BFD0-4CFD-1087-7F2304FF52EC}"/>
                  </a:ext>
                </a:extLst>
              </p:cNvPr>
              <p:cNvSpPr txBox="1"/>
              <p:nvPr/>
            </p:nvSpPr>
            <p:spPr>
              <a:xfrm>
                <a:off x="4284823" y="613427"/>
                <a:ext cx="2969083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4000" dirty="0"/>
                  <a:t>НЕТ ВИШЕН</a:t>
                </a:r>
                <a:endParaRPr lang="ru-UA" sz="4000" dirty="0"/>
              </a:p>
            </p:txBody>
          </p:sp>
        </p:grpSp>
        <p:pic>
          <p:nvPicPr>
            <p:cNvPr id="40" name="Рисунок 39" descr="Закрыть со сплошной заливкой">
              <a:extLst>
                <a:ext uri="{FF2B5EF4-FFF2-40B4-BE49-F238E27FC236}">
                  <a16:creationId xmlns:a16="http://schemas.microsoft.com/office/drawing/2014/main" id="{BD356794-05D6-2C3A-D587-49F7BB54093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45238" y="-2053891"/>
              <a:ext cx="1774500" cy="1774500"/>
            </a:xfrm>
            <a:prstGeom prst="rect">
              <a:avLst/>
            </a:prstGeom>
          </p:spPr>
        </p:pic>
      </p:grpSp>
      <p:grpSp>
        <p:nvGrpSpPr>
          <p:cNvPr id="56" name="Группа 55">
            <a:extLst>
              <a:ext uri="{FF2B5EF4-FFF2-40B4-BE49-F238E27FC236}">
                <a16:creationId xmlns:a16="http://schemas.microsoft.com/office/drawing/2014/main" id="{D708A6DD-1A9E-DF59-1AFE-39EF5684224F}"/>
              </a:ext>
            </a:extLst>
          </p:cNvPr>
          <p:cNvGrpSpPr/>
          <p:nvPr/>
        </p:nvGrpSpPr>
        <p:grpSpPr>
          <a:xfrm>
            <a:off x="7865168" y="401127"/>
            <a:ext cx="3279002" cy="2955303"/>
            <a:chOff x="7865168" y="401127"/>
            <a:chExt cx="3279002" cy="2955303"/>
          </a:xfrm>
        </p:grpSpPr>
        <p:sp>
          <p:nvSpPr>
            <p:cNvPr id="9" name="Прямоугольник: скругленные углы 8">
              <a:extLst>
                <a:ext uri="{FF2B5EF4-FFF2-40B4-BE49-F238E27FC236}">
                  <a16:creationId xmlns:a16="http://schemas.microsoft.com/office/drawing/2014/main" id="{CB940856-7865-DF50-D39C-0E7F78E3B064}"/>
                </a:ext>
              </a:extLst>
            </p:cNvPr>
            <p:cNvSpPr/>
            <p:nvPr/>
          </p:nvSpPr>
          <p:spPr>
            <a:xfrm>
              <a:off x="7865168" y="401127"/>
              <a:ext cx="3279002" cy="2955303"/>
            </a:xfrm>
            <a:prstGeom prst="roundRect">
              <a:avLst/>
            </a:prstGeom>
            <a:solidFill>
              <a:schemeClr val="lt1">
                <a:alpha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9" name="Рисунок 28" descr="Изображение выглядит как строительство, окно, цветочный горшок, домашнее растение&#10;&#10;Автоматически созданное описание">
              <a:extLst>
                <a:ext uri="{FF2B5EF4-FFF2-40B4-BE49-F238E27FC236}">
                  <a16:creationId xmlns:a16="http://schemas.microsoft.com/office/drawing/2014/main" id="{6F627D3E-BD56-5D20-3BB0-EDF500B32C7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29292" y="1331364"/>
              <a:ext cx="1628202" cy="1628202"/>
            </a:xfrm>
            <a:prstGeom prst="rect">
              <a:avLst/>
            </a:prstGeom>
          </p:spPr>
        </p:pic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5FA95C5E-8C30-951F-758D-007BB1111442}"/>
                </a:ext>
              </a:extLst>
            </p:cNvPr>
            <p:cNvSpPr txBox="1"/>
            <p:nvPr/>
          </p:nvSpPr>
          <p:spPr>
            <a:xfrm>
              <a:off x="8190791" y="613427"/>
              <a:ext cx="259878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4000" dirty="0"/>
                <a:t>ЭТО ОКНА</a:t>
              </a:r>
              <a:endParaRPr lang="ru-UA" sz="4000" dirty="0"/>
            </a:p>
          </p:txBody>
        </p:sp>
        <p:pic>
          <p:nvPicPr>
            <p:cNvPr id="49" name="Рисунок 48" descr="Изображение выглядит как строительство, окно, цветочный горшок, домашнее растение&#10;&#10;Автоматически созданное описание">
              <a:extLst>
                <a:ext uri="{FF2B5EF4-FFF2-40B4-BE49-F238E27FC236}">
                  <a16:creationId xmlns:a16="http://schemas.microsoft.com/office/drawing/2014/main" id="{1C2AC991-F567-9831-F2DB-DC033BCDB22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03490" y="1373737"/>
              <a:ext cx="1628202" cy="1628202"/>
            </a:xfrm>
            <a:prstGeom prst="rect">
              <a:avLst/>
            </a:prstGeom>
          </p:spPr>
        </p:pic>
      </p:grpSp>
      <p:grpSp>
        <p:nvGrpSpPr>
          <p:cNvPr id="57" name="Группа 56">
            <a:extLst>
              <a:ext uri="{FF2B5EF4-FFF2-40B4-BE49-F238E27FC236}">
                <a16:creationId xmlns:a16="http://schemas.microsoft.com/office/drawing/2014/main" id="{AFC23DE2-89F2-A94E-5439-C3106FDFD6CF}"/>
              </a:ext>
            </a:extLst>
          </p:cNvPr>
          <p:cNvGrpSpPr/>
          <p:nvPr/>
        </p:nvGrpSpPr>
        <p:grpSpPr>
          <a:xfrm>
            <a:off x="6011274" y="3606098"/>
            <a:ext cx="3279002" cy="2955303"/>
            <a:chOff x="6011274" y="3606098"/>
            <a:chExt cx="3279002" cy="2955303"/>
          </a:xfrm>
        </p:grpSpPr>
        <p:sp>
          <p:nvSpPr>
            <p:cNvPr id="10" name="Прямоугольник: скругленные углы 9">
              <a:extLst>
                <a:ext uri="{FF2B5EF4-FFF2-40B4-BE49-F238E27FC236}">
                  <a16:creationId xmlns:a16="http://schemas.microsoft.com/office/drawing/2014/main" id="{48E3E08E-0C6F-3B2F-C254-321D60EFECD9}"/>
                </a:ext>
              </a:extLst>
            </p:cNvPr>
            <p:cNvSpPr/>
            <p:nvPr/>
          </p:nvSpPr>
          <p:spPr>
            <a:xfrm>
              <a:off x="6011274" y="3606098"/>
              <a:ext cx="3279002" cy="2955303"/>
            </a:xfrm>
            <a:prstGeom prst="roundRect">
              <a:avLst/>
            </a:prstGeom>
            <a:solidFill>
              <a:schemeClr val="lt1">
                <a:alpha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1" name="Рисунок 30" descr="Изображение выглядит как искусство, строительство, маяк, зарисо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2018F6CE-FF06-4E52-0A53-553F8D73AC0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0977" y="4567425"/>
              <a:ext cx="1717081" cy="1717081"/>
            </a:xfrm>
            <a:prstGeom prst="rect">
              <a:avLst/>
            </a:prstGeom>
          </p:spPr>
        </p:pic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5C3D366D-68A8-FEC1-F3B9-FDC7A0906780}"/>
                </a:ext>
              </a:extLst>
            </p:cNvPr>
            <p:cNvSpPr txBox="1"/>
            <p:nvPr/>
          </p:nvSpPr>
          <p:spPr>
            <a:xfrm>
              <a:off x="6087417" y="3859539"/>
              <a:ext cx="307167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4000" dirty="0"/>
                <a:t>ЭТО БАШНИ</a:t>
              </a:r>
              <a:endParaRPr lang="ru-UA" sz="4000" dirty="0"/>
            </a:p>
          </p:txBody>
        </p:sp>
        <p:pic>
          <p:nvPicPr>
            <p:cNvPr id="50" name="Рисунок 49" descr="Изображение выглядит как искусство, строительство, маяк, зарисо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63E6A2C9-D9F7-ADE3-96A3-13E0F30E94E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09517" y="4567425"/>
              <a:ext cx="1717081" cy="1717081"/>
            </a:xfrm>
            <a:prstGeom prst="rect">
              <a:avLst/>
            </a:prstGeom>
          </p:spPr>
        </p:pic>
      </p:grpSp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0D071D8D-2381-4A7F-B002-F788A93128DA}"/>
              </a:ext>
            </a:extLst>
          </p:cNvPr>
          <p:cNvGrpSpPr/>
          <p:nvPr/>
        </p:nvGrpSpPr>
        <p:grpSpPr>
          <a:xfrm>
            <a:off x="7856687" y="406120"/>
            <a:ext cx="3279002" cy="2955303"/>
            <a:chOff x="92987" y="-2984062"/>
            <a:chExt cx="3279002" cy="2955303"/>
          </a:xfrm>
        </p:grpSpPr>
        <p:grpSp>
          <p:nvGrpSpPr>
            <p:cNvPr id="52" name="Группа 51">
              <a:extLst>
                <a:ext uri="{FF2B5EF4-FFF2-40B4-BE49-F238E27FC236}">
                  <a16:creationId xmlns:a16="http://schemas.microsoft.com/office/drawing/2014/main" id="{0450EF2C-1C35-D93D-76B8-5F1A0F649F27}"/>
                </a:ext>
              </a:extLst>
            </p:cNvPr>
            <p:cNvGrpSpPr/>
            <p:nvPr/>
          </p:nvGrpSpPr>
          <p:grpSpPr>
            <a:xfrm>
              <a:off x="92987" y="-2984062"/>
              <a:ext cx="3279002" cy="2955303"/>
              <a:chOff x="4157381" y="401129"/>
              <a:chExt cx="3279002" cy="2955303"/>
            </a:xfrm>
          </p:grpSpPr>
          <p:sp>
            <p:nvSpPr>
              <p:cNvPr id="54" name="Прямоугольник: скругленные углы 53">
                <a:extLst>
                  <a:ext uri="{FF2B5EF4-FFF2-40B4-BE49-F238E27FC236}">
                    <a16:creationId xmlns:a16="http://schemas.microsoft.com/office/drawing/2014/main" id="{147411EB-7E4D-CF1F-178A-A86BA72B97D5}"/>
                  </a:ext>
                </a:extLst>
              </p:cNvPr>
              <p:cNvSpPr/>
              <p:nvPr/>
            </p:nvSpPr>
            <p:spPr>
              <a:xfrm>
                <a:off x="4157381" y="401129"/>
                <a:ext cx="3279002" cy="2955303"/>
              </a:xfrm>
              <a:prstGeom prst="roundRect">
                <a:avLst/>
              </a:prstGeom>
              <a:solidFill>
                <a:schemeClr val="lt1">
                  <a:alpha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1EDBB075-C93A-3FD8-6929-178528FA1DEF}"/>
                  </a:ext>
                </a:extLst>
              </p:cNvPr>
              <p:cNvSpPr txBox="1"/>
              <p:nvPr/>
            </p:nvSpPr>
            <p:spPr>
              <a:xfrm>
                <a:off x="4476383" y="613427"/>
                <a:ext cx="2585964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4000" dirty="0"/>
                  <a:t>НЕТ ОКОН</a:t>
                </a:r>
                <a:endParaRPr lang="ru-UA" sz="4000" dirty="0"/>
              </a:p>
            </p:txBody>
          </p:sp>
        </p:grpSp>
        <p:pic>
          <p:nvPicPr>
            <p:cNvPr id="53" name="Рисунок 52" descr="Закрыть со сплошной заливкой">
              <a:extLst>
                <a:ext uri="{FF2B5EF4-FFF2-40B4-BE49-F238E27FC236}">
                  <a16:creationId xmlns:a16="http://schemas.microsoft.com/office/drawing/2014/main" id="{B83771DC-55EB-B5EF-0EB7-1C8F2FB902A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45238" y="-2053891"/>
              <a:ext cx="1774500" cy="1774500"/>
            </a:xfrm>
            <a:prstGeom prst="rect">
              <a:avLst/>
            </a:prstGeom>
          </p:spPr>
        </p:pic>
      </p:grpSp>
      <p:grpSp>
        <p:nvGrpSpPr>
          <p:cNvPr id="58" name="Группа 57">
            <a:extLst>
              <a:ext uri="{FF2B5EF4-FFF2-40B4-BE49-F238E27FC236}">
                <a16:creationId xmlns:a16="http://schemas.microsoft.com/office/drawing/2014/main" id="{BF29B17E-17ED-6F2F-4924-5E5E7C47D4C9}"/>
              </a:ext>
            </a:extLst>
          </p:cNvPr>
          <p:cNvGrpSpPr/>
          <p:nvPr/>
        </p:nvGrpSpPr>
        <p:grpSpPr>
          <a:xfrm>
            <a:off x="6011274" y="3604249"/>
            <a:ext cx="3279002" cy="2955303"/>
            <a:chOff x="92987" y="-2984062"/>
            <a:chExt cx="3279002" cy="2955303"/>
          </a:xfrm>
        </p:grpSpPr>
        <p:grpSp>
          <p:nvGrpSpPr>
            <p:cNvPr id="59" name="Группа 58">
              <a:extLst>
                <a:ext uri="{FF2B5EF4-FFF2-40B4-BE49-F238E27FC236}">
                  <a16:creationId xmlns:a16="http://schemas.microsoft.com/office/drawing/2014/main" id="{07B56DCD-7FEB-A4EB-4322-61F547B5EC19}"/>
                </a:ext>
              </a:extLst>
            </p:cNvPr>
            <p:cNvGrpSpPr/>
            <p:nvPr/>
          </p:nvGrpSpPr>
          <p:grpSpPr>
            <a:xfrm>
              <a:off x="92987" y="-2984062"/>
              <a:ext cx="3279002" cy="2955303"/>
              <a:chOff x="4157381" y="401129"/>
              <a:chExt cx="3279002" cy="2955303"/>
            </a:xfrm>
          </p:grpSpPr>
          <p:sp>
            <p:nvSpPr>
              <p:cNvPr id="61" name="Прямоугольник: скругленные углы 60">
                <a:extLst>
                  <a:ext uri="{FF2B5EF4-FFF2-40B4-BE49-F238E27FC236}">
                    <a16:creationId xmlns:a16="http://schemas.microsoft.com/office/drawing/2014/main" id="{33D0E112-3F5B-E31C-6AAD-5F47431DCD5D}"/>
                  </a:ext>
                </a:extLst>
              </p:cNvPr>
              <p:cNvSpPr/>
              <p:nvPr/>
            </p:nvSpPr>
            <p:spPr>
              <a:xfrm>
                <a:off x="4157381" y="401129"/>
                <a:ext cx="3279002" cy="2955303"/>
              </a:xfrm>
              <a:prstGeom prst="roundRect">
                <a:avLst/>
              </a:prstGeom>
              <a:solidFill>
                <a:schemeClr val="lt1">
                  <a:alpha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C7278B69-9BFF-4C30-A4D0-D439E63F4C0E}"/>
                  </a:ext>
                </a:extLst>
              </p:cNvPr>
              <p:cNvSpPr txBox="1"/>
              <p:nvPr/>
            </p:nvSpPr>
            <p:spPr>
              <a:xfrm>
                <a:off x="4314479" y="613427"/>
                <a:ext cx="2909772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4000" dirty="0"/>
                  <a:t>НЕТ БАШЕН</a:t>
                </a:r>
                <a:endParaRPr lang="ru-UA" sz="4000" dirty="0"/>
              </a:p>
            </p:txBody>
          </p:sp>
        </p:grpSp>
        <p:pic>
          <p:nvPicPr>
            <p:cNvPr id="60" name="Рисунок 59" descr="Закрыть со сплошной заливкой">
              <a:extLst>
                <a:ext uri="{FF2B5EF4-FFF2-40B4-BE49-F238E27FC236}">
                  <a16:creationId xmlns:a16="http://schemas.microsoft.com/office/drawing/2014/main" id="{6E36A86A-8956-6C00-6032-725BE2FFF23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45238" y="-2053891"/>
              <a:ext cx="1774500" cy="1774500"/>
            </a:xfrm>
            <a:prstGeom prst="rect">
              <a:avLst/>
            </a:prstGeom>
          </p:spPr>
        </p:pic>
      </p:grpSp>
      <p:grpSp>
        <p:nvGrpSpPr>
          <p:cNvPr id="82" name="Группа 81">
            <a:extLst>
              <a:ext uri="{FF2B5EF4-FFF2-40B4-BE49-F238E27FC236}">
                <a16:creationId xmlns:a16="http://schemas.microsoft.com/office/drawing/2014/main" id="{58954897-126C-2D7E-7147-8E4E56C7EA69}"/>
              </a:ext>
            </a:extLst>
          </p:cNvPr>
          <p:cNvGrpSpPr/>
          <p:nvPr/>
        </p:nvGrpSpPr>
        <p:grpSpPr>
          <a:xfrm>
            <a:off x="4172483" y="409864"/>
            <a:ext cx="3279002" cy="3184399"/>
            <a:chOff x="4172483" y="409864"/>
            <a:chExt cx="3279002" cy="3184399"/>
          </a:xfrm>
        </p:grpSpPr>
        <p:grpSp>
          <p:nvGrpSpPr>
            <p:cNvPr id="63" name="Группа 62">
              <a:extLst>
                <a:ext uri="{FF2B5EF4-FFF2-40B4-BE49-F238E27FC236}">
                  <a16:creationId xmlns:a16="http://schemas.microsoft.com/office/drawing/2014/main" id="{DDBC68D4-52D5-4D44-1304-27821C8EA17B}"/>
                </a:ext>
              </a:extLst>
            </p:cNvPr>
            <p:cNvGrpSpPr/>
            <p:nvPr/>
          </p:nvGrpSpPr>
          <p:grpSpPr>
            <a:xfrm>
              <a:off x="4172483" y="409864"/>
              <a:ext cx="3279002" cy="2955303"/>
              <a:chOff x="4157381" y="401129"/>
              <a:chExt cx="3279002" cy="2955303"/>
            </a:xfrm>
          </p:grpSpPr>
          <p:sp>
            <p:nvSpPr>
              <p:cNvPr id="64" name="Прямоугольник: скругленные углы 63">
                <a:extLst>
                  <a:ext uri="{FF2B5EF4-FFF2-40B4-BE49-F238E27FC236}">
                    <a16:creationId xmlns:a16="http://schemas.microsoft.com/office/drawing/2014/main" id="{15083148-1025-174E-F659-B773542F5280}"/>
                  </a:ext>
                </a:extLst>
              </p:cNvPr>
              <p:cNvSpPr/>
              <p:nvPr/>
            </p:nvSpPr>
            <p:spPr>
              <a:xfrm>
                <a:off x="4157381" y="401129"/>
                <a:ext cx="3279002" cy="2955303"/>
              </a:xfrm>
              <a:prstGeom prst="roundRect">
                <a:avLst/>
              </a:prstGeom>
              <a:solidFill>
                <a:schemeClr val="lt1">
                  <a:alpha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F994D8D3-9319-67F7-69A8-A0A0E3E692B6}"/>
                  </a:ext>
                </a:extLst>
              </p:cNvPr>
              <p:cNvSpPr txBox="1"/>
              <p:nvPr/>
            </p:nvSpPr>
            <p:spPr>
              <a:xfrm>
                <a:off x="4595000" y="613427"/>
                <a:ext cx="2348721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4000" dirty="0"/>
                  <a:t>ЭТО ПНИ</a:t>
                </a:r>
                <a:endParaRPr lang="ru-UA" sz="4000" dirty="0"/>
              </a:p>
            </p:txBody>
          </p:sp>
        </p:grpSp>
        <p:pic>
          <p:nvPicPr>
            <p:cNvPr id="79" name="Рисунок 78" descr="Изображение выглядит как зарисовка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00F2D47C-96D4-5DF6-7398-3CDB2B1E1BF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65279" y="777529"/>
              <a:ext cx="2816734" cy="2816734"/>
            </a:xfrm>
            <a:prstGeom prst="rect">
              <a:avLst/>
            </a:prstGeom>
          </p:spPr>
        </p:pic>
      </p:grpSp>
      <p:grpSp>
        <p:nvGrpSpPr>
          <p:cNvPr id="83" name="Группа 82">
            <a:extLst>
              <a:ext uri="{FF2B5EF4-FFF2-40B4-BE49-F238E27FC236}">
                <a16:creationId xmlns:a16="http://schemas.microsoft.com/office/drawing/2014/main" id="{E67DAD15-53B4-1EF1-5B24-304751A9DC5B}"/>
              </a:ext>
            </a:extLst>
          </p:cNvPr>
          <p:cNvGrpSpPr/>
          <p:nvPr/>
        </p:nvGrpSpPr>
        <p:grpSpPr>
          <a:xfrm>
            <a:off x="7848337" y="418048"/>
            <a:ext cx="3295833" cy="2955303"/>
            <a:chOff x="7848337" y="418048"/>
            <a:chExt cx="3295833" cy="2955303"/>
          </a:xfrm>
        </p:grpSpPr>
        <p:grpSp>
          <p:nvGrpSpPr>
            <p:cNvPr id="72" name="Группа 71">
              <a:extLst>
                <a:ext uri="{FF2B5EF4-FFF2-40B4-BE49-F238E27FC236}">
                  <a16:creationId xmlns:a16="http://schemas.microsoft.com/office/drawing/2014/main" id="{FFD0C3D8-B27F-0739-A024-52C6B3B3790E}"/>
                </a:ext>
              </a:extLst>
            </p:cNvPr>
            <p:cNvGrpSpPr/>
            <p:nvPr/>
          </p:nvGrpSpPr>
          <p:grpSpPr>
            <a:xfrm>
              <a:off x="7848337" y="418048"/>
              <a:ext cx="3295833" cy="2955303"/>
              <a:chOff x="4140550" y="401129"/>
              <a:chExt cx="3295833" cy="2955303"/>
            </a:xfrm>
          </p:grpSpPr>
          <p:sp>
            <p:nvSpPr>
              <p:cNvPr id="73" name="Прямоугольник: скругленные углы 72">
                <a:extLst>
                  <a:ext uri="{FF2B5EF4-FFF2-40B4-BE49-F238E27FC236}">
                    <a16:creationId xmlns:a16="http://schemas.microsoft.com/office/drawing/2014/main" id="{DCB77F2C-1AB6-03EF-4B67-88A0F5CF156F}"/>
                  </a:ext>
                </a:extLst>
              </p:cNvPr>
              <p:cNvSpPr/>
              <p:nvPr/>
            </p:nvSpPr>
            <p:spPr>
              <a:xfrm>
                <a:off x="4157381" y="401129"/>
                <a:ext cx="3279002" cy="2955303"/>
              </a:xfrm>
              <a:prstGeom prst="roundRect">
                <a:avLst/>
              </a:prstGeom>
              <a:solidFill>
                <a:schemeClr val="lt1">
                  <a:alpha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E952165B-C5F3-DF00-AA6F-71176C868998}"/>
                  </a:ext>
                </a:extLst>
              </p:cNvPr>
              <p:cNvSpPr txBox="1"/>
              <p:nvPr/>
            </p:nvSpPr>
            <p:spPr>
              <a:xfrm>
                <a:off x="4140550" y="613427"/>
                <a:ext cx="3257623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4000" dirty="0"/>
                  <a:t>ЭТО САПОГИ</a:t>
                </a:r>
                <a:endParaRPr lang="ru-UA" sz="4000" dirty="0"/>
              </a:p>
            </p:txBody>
          </p:sp>
        </p:grpSp>
        <p:pic>
          <p:nvPicPr>
            <p:cNvPr id="27" name="Рисунок 26" descr="Изображение выглядит как обувь, башмак, ботинок&#10;&#10;Автоматически созданное описание">
              <a:extLst>
                <a:ext uri="{FF2B5EF4-FFF2-40B4-BE49-F238E27FC236}">
                  <a16:creationId xmlns:a16="http://schemas.microsoft.com/office/drawing/2014/main" id="{70FFCCF8-7CC9-AB83-CAF9-F15348FE821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97081" y="1236582"/>
              <a:ext cx="2038074" cy="2038074"/>
            </a:xfrm>
            <a:prstGeom prst="rect">
              <a:avLst/>
            </a:prstGeom>
          </p:spPr>
        </p:pic>
      </p:grpSp>
      <p:grpSp>
        <p:nvGrpSpPr>
          <p:cNvPr id="84" name="Группа 83">
            <a:extLst>
              <a:ext uri="{FF2B5EF4-FFF2-40B4-BE49-F238E27FC236}">
                <a16:creationId xmlns:a16="http://schemas.microsoft.com/office/drawing/2014/main" id="{20503344-CEF2-59DF-F9BC-407D74C58F01}"/>
              </a:ext>
            </a:extLst>
          </p:cNvPr>
          <p:cNvGrpSpPr/>
          <p:nvPr/>
        </p:nvGrpSpPr>
        <p:grpSpPr>
          <a:xfrm>
            <a:off x="6011274" y="3599256"/>
            <a:ext cx="3279002" cy="2967138"/>
            <a:chOff x="6011274" y="3599256"/>
            <a:chExt cx="3279002" cy="2967138"/>
          </a:xfrm>
        </p:grpSpPr>
        <p:grpSp>
          <p:nvGrpSpPr>
            <p:cNvPr id="75" name="Группа 74">
              <a:extLst>
                <a:ext uri="{FF2B5EF4-FFF2-40B4-BE49-F238E27FC236}">
                  <a16:creationId xmlns:a16="http://schemas.microsoft.com/office/drawing/2014/main" id="{325A731D-437B-FAF0-9217-0D4B49E87A33}"/>
                </a:ext>
              </a:extLst>
            </p:cNvPr>
            <p:cNvGrpSpPr/>
            <p:nvPr/>
          </p:nvGrpSpPr>
          <p:grpSpPr>
            <a:xfrm>
              <a:off x="6011274" y="3599256"/>
              <a:ext cx="3279002" cy="2955303"/>
              <a:chOff x="4157381" y="401129"/>
              <a:chExt cx="3279002" cy="2955303"/>
            </a:xfrm>
          </p:grpSpPr>
          <p:sp>
            <p:nvSpPr>
              <p:cNvPr id="76" name="Прямоугольник: скругленные углы 75">
                <a:extLst>
                  <a:ext uri="{FF2B5EF4-FFF2-40B4-BE49-F238E27FC236}">
                    <a16:creationId xmlns:a16="http://schemas.microsoft.com/office/drawing/2014/main" id="{023CB732-AE52-6408-1283-AAE41B80EBE2}"/>
                  </a:ext>
                </a:extLst>
              </p:cNvPr>
              <p:cNvSpPr/>
              <p:nvPr/>
            </p:nvSpPr>
            <p:spPr>
              <a:xfrm>
                <a:off x="4157381" y="401129"/>
                <a:ext cx="3279002" cy="2955303"/>
              </a:xfrm>
              <a:prstGeom prst="roundRect">
                <a:avLst/>
              </a:prstGeom>
              <a:solidFill>
                <a:schemeClr val="lt1">
                  <a:alpha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B0A67A11-8E54-22C7-3E23-641E6711321B}"/>
                  </a:ext>
                </a:extLst>
              </p:cNvPr>
              <p:cNvSpPr txBox="1"/>
              <p:nvPr/>
            </p:nvSpPr>
            <p:spPr>
              <a:xfrm>
                <a:off x="4335313" y="613427"/>
                <a:ext cx="2868094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4000" dirty="0"/>
                  <a:t>ЭТО ТУФЛИ</a:t>
                </a:r>
                <a:endParaRPr lang="ru-UA" sz="4000" dirty="0"/>
              </a:p>
            </p:txBody>
          </p:sp>
        </p:grpSp>
        <p:pic>
          <p:nvPicPr>
            <p:cNvPr id="25" name="Рисунок 24" descr="Изображение выглядит как высокие каблуки, Туфли-лодочки на высоком каблуке, сандалия, обувь&#10;&#10;Автоматически созданное описание">
              <a:extLst>
                <a:ext uri="{FF2B5EF4-FFF2-40B4-BE49-F238E27FC236}">
                  <a16:creationId xmlns:a16="http://schemas.microsoft.com/office/drawing/2014/main" id="{66D56161-75F8-1541-22FC-D096AAD6BC4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86876" y="4304823"/>
              <a:ext cx="2261571" cy="2261571"/>
            </a:xfrm>
            <a:prstGeom prst="rect">
              <a:avLst/>
            </a:prstGeom>
          </p:spPr>
        </p:pic>
      </p:grpSp>
      <p:grpSp>
        <p:nvGrpSpPr>
          <p:cNvPr id="67" name="Группа 66">
            <a:extLst>
              <a:ext uri="{FF2B5EF4-FFF2-40B4-BE49-F238E27FC236}">
                <a16:creationId xmlns:a16="http://schemas.microsoft.com/office/drawing/2014/main" id="{1AA1CD37-77DC-5955-C881-0939D39D5BFA}"/>
              </a:ext>
            </a:extLst>
          </p:cNvPr>
          <p:cNvGrpSpPr/>
          <p:nvPr/>
        </p:nvGrpSpPr>
        <p:grpSpPr>
          <a:xfrm>
            <a:off x="4149079" y="399437"/>
            <a:ext cx="3279002" cy="2955303"/>
            <a:chOff x="92987" y="-2984062"/>
            <a:chExt cx="3279002" cy="2955303"/>
          </a:xfrm>
        </p:grpSpPr>
        <p:grpSp>
          <p:nvGrpSpPr>
            <p:cNvPr id="68" name="Группа 67">
              <a:extLst>
                <a:ext uri="{FF2B5EF4-FFF2-40B4-BE49-F238E27FC236}">
                  <a16:creationId xmlns:a16="http://schemas.microsoft.com/office/drawing/2014/main" id="{9D27EB57-8956-628E-90F7-748249BC7017}"/>
                </a:ext>
              </a:extLst>
            </p:cNvPr>
            <p:cNvGrpSpPr/>
            <p:nvPr/>
          </p:nvGrpSpPr>
          <p:grpSpPr>
            <a:xfrm>
              <a:off x="92987" y="-2984062"/>
              <a:ext cx="3279002" cy="2955303"/>
              <a:chOff x="4157381" y="401129"/>
              <a:chExt cx="3279002" cy="2955303"/>
            </a:xfrm>
          </p:grpSpPr>
          <p:sp>
            <p:nvSpPr>
              <p:cNvPr id="70" name="Прямоугольник: скругленные углы 69">
                <a:extLst>
                  <a:ext uri="{FF2B5EF4-FFF2-40B4-BE49-F238E27FC236}">
                    <a16:creationId xmlns:a16="http://schemas.microsoft.com/office/drawing/2014/main" id="{92AF5409-C0F9-1E52-1262-3CFE9A6F61A3}"/>
                  </a:ext>
                </a:extLst>
              </p:cNvPr>
              <p:cNvSpPr/>
              <p:nvPr/>
            </p:nvSpPr>
            <p:spPr>
              <a:xfrm>
                <a:off x="4157381" y="401129"/>
                <a:ext cx="3279002" cy="2955303"/>
              </a:xfrm>
              <a:prstGeom prst="roundRect">
                <a:avLst/>
              </a:prstGeom>
              <a:solidFill>
                <a:schemeClr val="lt1">
                  <a:alpha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124AE99C-2C5F-AA4F-DEC7-199147AFFECC}"/>
                  </a:ext>
                </a:extLst>
              </p:cNvPr>
              <p:cNvSpPr txBox="1"/>
              <p:nvPr/>
            </p:nvSpPr>
            <p:spPr>
              <a:xfrm>
                <a:off x="4494817" y="613427"/>
                <a:ext cx="2549096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4000" dirty="0"/>
                  <a:t>НЕТ ПНЕЙ</a:t>
                </a:r>
                <a:endParaRPr lang="ru-UA" sz="4000" dirty="0"/>
              </a:p>
            </p:txBody>
          </p:sp>
        </p:grpSp>
        <p:pic>
          <p:nvPicPr>
            <p:cNvPr id="69" name="Рисунок 68" descr="Закрыть со сплошной заливкой">
              <a:extLst>
                <a:ext uri="{FF2B5EF4-FFF2-40B4-BE49-F238E27FC236}">
                  <a16:creationId xmlns:a16="http://schemas.microsoft.com/office/drawing/2014/main" id="{BC88B60C-9F26-A0FF-C71B-5091CD1CAD5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45238" y="-2053891"/>
              <a:ext cx="1774500" cy="1774500"/>
            </a:xfrm>
            <a:prstGeom prst="rect">
              <a:avLst/>
            </a:prstGeom>
          </p:spPr>
        </p:pic>
      </p:grpSp>
      <p:grpSp>
        <p:nvGrpSpPr>
          <p:cNvPr id="85" name="Группа 84">
            <a:extLst>
              <a:ext uri="{FF2B5EF4-FFF2-40B4-BE49-F238E27FC236}">
                <a16:creationId xmlns:a16="http://schemas.microsoft.com/office/drawing/2014/main" id="{CFAFCEAE-72B8-5DBD-387D-DD7142B19AE2}"/>
              </a:ext>
            </a:extLst>
          </p:cNvPr>
          <p:cNvGrpSpPr/>
          <p:nvPr/>
        </p:nvGrpSpPr>
        <p:grpSpPr>
          <a:xfrm>
            <a:off x="7863240" y="407969"/>
            <a:ext cx="3279002" cy="2955303"/>
            <a:chOff x="92987" y="-2984062"/>
            <a:chExt cx="3279002" cy="2955303"/>
          </a:xfrm>
        </p:grpSpPr>
        <p:grpSp>
          <p:nvGrpSpPr>
            <p:cNvPr id="86" name="Группа 85">
              <a:extLst>
                <a:ext uri="{FF2B5EF4-FFF2-40B4-BE49-F238E27FC236}">
                  <a16:creationId xmlns:a16="http://schemas.microsoft.com/office/drawing/2014/main" id="{7340688C-EED1-A41E-8686-87D44F6B2C23}"/>
                </a:ext>
              </a:extLst>
            </p:cNvPr>
            <p:cNvGrpSpPr/>
            <p:nvPr/>
          </p:nvGrpSpPr>
          <p:grpSpPr>
            <a:xfrm>
              <a:off x="92987" y="-2984062"/>
              <a:ext cx="3279002" cy="2955303"/>
              <a:chOff x="4157381" y="401129"/>
              <a:chExt cx="3279002" cy="2955303"/>
            </a:xfrm>
          </p:grpSpPr>
          <p:sp>
            <p:nvSpPr>
              <p:cNvPr id="88" name="Прямоугольник: скругленные углы 87">
                <a:extLst>
                  <a:ext uri="{FF2B5EF4-FFF2-40B4-BE49-F238E27FC236}">
                    <a16:creationId xmlns:a16="http://schemas.microsoft.com/office/drawing/2014/main" id="{4CC38835-9674-2646-2DBC-861F69B25E52}"/>
                  </a:ext>
                </a:extLst>
              </p:cNvPr>
              <p:cNvSpPr/>
              <p:nvPr/>
            </p:nvSpPr>
            <p:spPr>
              <a:xfrm>
                <a:off x="4157381" y="401129"/>
                <a:ext cx="3279002" cy="2955303"/>
              </a:xfrm>
              <a:prstGeom prst="roundRect">
                <a:avLst/>
              </a:prstGeom>
              <a:solidFill>
                <a:schemeClr val="lt1">
                  <a:alpha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29675DAE-A55E-846E-1279-F3B61A9FEDEA}"/>
                  </a:ext>
                </a:extLst>
              </p:cNvPr>
              <p:cNvSpPr txBox="1"/>
              <p:nvPr/>
            </p:nvSpPr>
            <p:spPr>
              <a:xfrm>
                <a:off x="4364172" y="613427"/>
                <a:ext cx="2810385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4000" dirty="0"/>
                  <a:t>НЕТ САПОГ</a:t>
                </a:r>
                <a:endParaRPr lang="ru-UA" sz="4000" dirty="0"/>
              </a:p>
            </p:txBody>
          </p:sp>
        </p:grpSp>
        <p:pic>
          <p:nvPicPr>
            <p:cNvPr id="87" name="Рисунок 86" descr="Закрыть со сплошной заливкой">
              <a:extLst>
                <a:ext uri="{FF2B5EF4-FFF2-40B4-BE49-F238E27FC236}">
                  <a16:creationId xmlns:a16="http://schemas.microsoft.com/office/drawing/2014/main" id="{DECFAC5D-66BC-A4D3-689F-C488D1D2D2B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45238" y="-2053891"/>
              <a:ext cx="1774500" cy="1774500"/>
            </a:xfrm>
            <a:prstGeom prst="rect">
              <a:avLst/>
            </a:prstGeom>
          </p:spPr>
        </p:pic>
      </p:grpSp>
      <p:grpSp>
        <p:nvGrpSpPr>
          <p:cNvPr id="90" name="Группа 89">
            <a:extLst>
              <a:ext uri="{FF2B5EF4-FFF2-40B4-BE49-F238E27FC236}">
                <a16:creationId xmlns:a16="http://schemas.microsoft.com/office/drawing/2014/main" id="{365139F7-DCF4-0744-B48D-BF3F95CF04B9}"/>
              </a:ext>
            </a:extLst>
          </p:cNvPr>
          <p:cNvGrpSpPr/>
          <p:nvPr/>
        </p:nvGrpSpPr>
        <p:grpSpPr>
          <a:xfrm>
            <a:off x="6011274" y="3594170"/>
            <a:ext cx="3279002" cy="2955303"/>
            <a:chOff x="92987" y="-2984062"/>
            <a:chExt cx="3279002" cy="2955303"/>
          </a:xfrm>
        </p:grpSpPr>
        <p:grpSp>
          <p:nvGrpSpPr>
            <p:cNvPr id="91" name="Группа 90">
              <a:extLst>
                <a:ext uri="{FF2B5EF4-FFF2-40B4-BE49-F238E27FC236}">
                  <a16:creationId xmlns:a16="http://schemas.microsoft.com/office/drawing/2014/main" id="{79234E10-74E4-2EDF-AC2C-89F5E3D1F7E4}"/>
                </a:ext>
              </a:extLst>
            </p:cNvPr>
            <p:cNvGrpSpPr/>
            <p:nvPr/>
          </p:nvGrpSpPr>
          <p:grpSpPr>
            <a:xfrm>
              <a:off x="92987" y="-2984062"/>
              <a:ext cx="3279002" cy="2955303"/>
              <a:chOff x="4157381" y="401129"/>
              <a:chExt cx="3279002" cy="2955303"/>
            </a:xfrm>
          </p:grpSpPr>
          <p:sp>
            <p:nvSpPr>
              <p:cNvPr id="93" name="Прямоугольник: скругленные углы 92">
                <a:extLst>
                  <a:ext uri="{FF2B5EF4-FFF2-40B4-BE49-F238E27FC236}">
                    <a16:creationId xmlns:a16="http://schemas.microsoft.com/office/drawing/2014/main" id="{0C4F39CF-BAE5-6D80-FAD8-C8638FA3AB7C}"/>
                  </a:ext>
                </a:extLst>
              </p:cNvPr>
              <p:cNvSpPr/>
              <p:nvPr/>
            </p:nvSpPr>
            <p:spPr>
              <a:xfrm>
                <a:off x="4157381" y="401129"/>
                <a:ext cx="3279002" cy="2955303"/>
              </a:xfrm>
              <a:prstGeom prst="roundRect">
                <a:avLst/>
              </a:prstGeom>
              <a:solidFill>
                <a:schemeClr val="lt1">
                  <a:alpha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EE4E6432-7016-0AFD-27A4-19B3D7068DE3}"/>
                  </a:ext>
                </a:extLst>
              </p:cNvPr>
              <p:cNvSpPr txBox="1"/>
              <p:nvPr/>
            </p:nvSpPr>
            <p:spPr>
              <a:xfrm>
                <a:off x="4261581" y="613427"/>
                <a:ext cx="3015569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4000" dirty="0"/>
                  <a:t>НЕТ ТУФЕЛЬ</a:t>
                </a:r>
                <a:endParaRPr lang="ru-UA" sz="4000" dirty="0"/>
              </a:p>
            </p:txBody>
          </p:sp>
        </p:grpSp>
        <p:pic>
          <p:nvPicPr>
            <p:cNvPr id="92" name="Рисунок 91" descr="Закрыть со сплошной заливкой">
              <a:extLst>
                <a:ext uri="{FF2B5EF4-FFF2-40B4-BE49-F238E27FC236}">
                  <a16:creationId xmlns:a16="http://schemas.microsoft.com/office/drawing/2014/main" id="{B0DE30F9-B7CF-09AC-8B40-9A7FB93BCF5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45238" y="-2053891"/>
              <a:ext cx="1774500" cy="1774500"/>
            </a:xfrm>
            <a:prstGeom prst="rect">
              <a:avLst/>
            </a:prstGeom>
          </p:spPr>
        </p:pic>
      </p:grpSp>
      <p:grpSp>
        <p:nvGrpSpPr>
          <p:cNvPr id="112" name="Группа 111">
            <a:extLst>
              <a:ext uri="{FF2B5EF4-FFF2-40B4-BE49-F238E27FC236}">
                <a16:creationId xmlns:a16="http://schemas.microsoft.com/office/drawing/2014/main" id="{5EA59C7C-E02E-25A4-C979-A9F586C4ECEE}"/>
              </a:ext>
            </a:extLst>
          </p:cNvPr>
          <p:cNvGrpSpPr/>
          <p:nvPr/>
        </p:nvGrpSpPr>
        <p:grpSpPr>
          <a:xfrm>
            <a:off x="6014166" y="3607906"/>
            <a:ext cx="3279002" cy="2955303"/>
            <a:chOff x="6014166" y="3607906"/>
            <a:chExt cx="3279002" cy="2955303"/>
          </a:xfrm>
        </p:grpSpPr>
        <p:grpSp>
          <p:nvGrpSpPr>
            <p:cNvPr id="108" name="Группа 107">
              <a:extLst>
                <a:ext uri="{FF2B5EF4-FFF2-40B4-BE49-F238E27FC236}">
                  <a16:creationId xmlns:a16="http://schemas.microsoft.com/office/drawing/2014/main" id="{E2AE5D5E-32E7-D513-7DE8-4FBF7C81A08F}"/>
                </a:ext>
              </a:extLst>
            </p:cNvPr>
            <p:cNvGrpSpPr/>
            <p:nvPr/>
          </p:nvGrpSpPr>
          <p:grpSpPr>
            <a:xfrm>
              <a:off x="6014166" y="3607906"/>
              <a:ext cx="3279002" cy="2955303"/>
              <a:chOff x="4157381" y="401129"/>
              <a:chExt cx="3279002" cy="2955303"/>
            </a:xfrm>
          </p:grpSpPr>
          <p:sp>
            <p:nvSpPr>
              <p:cNvPr id="109" name="Прямоугольник: скругленные углы 108">
                <a:extLst>
                  <a:ext uri="{FF2B5EF4-FFF2-40B4-BE49-F238E27FC236}">
                    <a16:creationId xmlns:a16="http://schemas.microsoft.com/office/drawing/2014/main" id="{F2E209D2-6265-B4BA-3388-838428B9C7AB}"/>
                  </a:ext>
                </a:extLst>
              </p:cNvPr>
              <p:cNvSpPr/>
              <p:nvPr/>
            </p:nvSpPr>
            <p:spPr>
              <a:xfrm>
                <a:off x="4157381" y="401129"/>
                <a:ext cx="3279002" cy="2955303"/>
              </a:xfrm>
              <a:prstGeom prst="roundRect">
                <a:avLst/>
              </a:prstGeom>
              <a:solidFill>
                <a:schemeClr val="lt1">
                  <a:alpha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B8597938-EB80-D3DA-C1BE-AE29A24C39E0}"/>
                  </a:ext>
                </a:extLst>
              </p:cNvPr>
              <p:cNvSpPr txBox="1"/>
              <p:nvPr/>
            </p:nvSpPr>
            <p:spPr>
              <a:xfrm>
                <a:off x="4262378" y="613427"/>
                <a:ext cx="3013967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4000" dirty="0"/>
                  <a:t>ЭТО НОСКИ</a:t>
                </a:r>
                <a:endParaRPr lang="ru-UA" sz="4000" dirty="0"/>
              </a:p>
            </p:txBody>
          </p:sp>
        </p:grpSp>
        <p:pic>
          <p:nvPicPr>
            <p:cNvPr id="21" name="Рисунок 20" descr="Изображение выглядит как одежда, красный, обувь&#10;&#10;Автоматически созданное описание">
              <a:extLst>
                <a:ext uri="{FF2B5EF4-FFF2-40B4-BE49-F238E27FC236}">
                  <a16:creationId xmlns:a16="http://schemas.microsoft.com/office/drawing/2014/main" id="{0F964885-9BA8-611C-B5FF-CF03271A27C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08403" y="4536216"/>
              <a:ext cx="1482988" cy="1750749"/>
            </a:xfrm>
            <a:prstGeom prst="rect">
              <a:avLst/>
            </a:prstGeom>
          </p:spPr>
        </p:pic>
        <p:pic>
          <p:nvPicPr>
            <p:cNvPr id="111" name="Рисунок 110" descr="Изображение выглядит как одежда, красный, обувь&#10;&#10;Автоматически созданное описание">
              <a:extLst>
                <a:ext uri="{FF2B5EF4-FFF2-40B4-BE49-F238E27FC236}">
                  <a16:creationId xmlns:a16="http://schemas.microsoft.com/office/drawing/2014/main" id="{4B80F31B-8C31-FACC-6ED6-744C65B0D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75515" y="4615323"/>
              <a:ext cx="1482988" cy="1750749"/>
            </a:xfrm>
            <a:prstGeom prst="rect">
              <a:avLst/>
            </a:prstGeom>
          </p:spPr>
        </p:pic>
      </p:grpSp>
      <p:grpSp>
        <p:nvGrpSpPr>
          <p:cNvPr id="113" name="Группа 112">
            <a:extLst>
              <a:ext uri="{FF2B5EF4-FFF2-40B4-BE49-F238E27FC236}">
                <a16:creationId xmlns:a16="http://schemas.microsoft.com/office/drawing/2014/main" id="{A1A84E31-E994-3B53-5863-6E9F1D16710E}"/>
              </a:ext>
            </a:extLst>
          </p:cNvPr>
          <p:cNvGrpSpPr/>
          <p:nvPr/>
        </p:nvGrpSpPr>
        <p:grpSpPr>
          <a:xfrm>
            <a:off x="7864204" y="407939"/>
            <a:ext cx="3279002" cy="2977939"/>
            <a:chOff x="7864204" y="407939"/>
            <a:chExt cx="3279002" cy="2977939"/>
          </a:xfrm>
        </p:grpSpPr>
        <p:grpSp>
          <p:nvGrpSpPr>
            <p:cNvPr id="105" name="Группа 104">
              <a:extLst>
                <a:ext uri="{FF2B5EF4-FFF2-40B4-BE49-F238E27FC236}">
                  <a16:creationId xmlns:a16="http://schemas.microsoft.com/office/drawing/2014/main" id="{4B0D8229-1D07-D510-83FD-749F6DE1B2CD}"/>
                </a:ext>
              </a:extLst>
            </p:cNvPr>
            <p:cNvGrpSpPr/>
            <p:nvPr/>
          </p:nvGrpSpPr>
          <p:grpSpPr>
            <a:xfrm>
              <a:off x="7864204" y="407939"/>
              <a:ext cx="3279002" cy="2959632"/>
              <a:chOff x="4157381" y="396800"/>
              <a:chExt cx="3279002" cy="2959632"/>
            </a:xfrm>
          </p:grpSpPr>
          <p:sp>
            <p:nvSpPr>
              <p:cNvPr id="106" name="Прямоугольник: скругленные углы 105">
                <a:extLst>
                  <a:ext uri="{FF2B5EF4-FFF2-40B4-BE49-F238E27FC236}">
                    <a16:creationId xmlns:a16="http://schemas.microsoft.com/office/drawing/2014/main" id="{490E3459-A7A1-CDEC-5EDC-ECAA0A5A841A}"/>
                  </a:ext>
                </a:extLst>
              </p:cNvPr>
              <p:cNvSpPr/>
              <p:nvPr/>
            </p:nvSpPr>
            <p:spPr>
              <a:xfrm>
                <a:off x="4157381" y="401129"/>
                <a:ext cx="3279002" cy="2955303"/>
              </a:xfrm>
              <a:prstGeom prst="roundRect">
                <a:avLst/>
              </a:prstGeom>
              <a:solidFill>
                <a:schemeClr val="lt1">
                  <a:alpha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4A597535-4BC3-E6DC-C820-C81826F30FEA}"/>
                  </a:ext>
                </a:extLst>
              </p:cNvPr>
              <p:cNvSpPr txBox="1"/>
              <p:nvPr/>
            </p:nvSpPr>
            <p:spPr>
              <a:xfrm>
                <a:off x="4188150" y="396800"/>
                <a:ext cx="3190424" cy="1323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4000" dirty="0"/>
                  <a:t>ЭТО </a:t>
                </a:r>
              </a:p>
              <a:p>
                <a:pPr algn="ctr"/>
                <a:r>
                  <a:rPr lang="ru-RU" sz="4000" dirty="0"/>
                  <a:t>КАРАНДАШИ</a:t>
                </a:r>
                <a:endParaRPr lang="ru-UA" sz="4000" dirty="0"/>
              </a:p>
            </p:txBody>
          </p:sp>
        </p:grpSp>
        <p:pic>
          <p:nvPicPr>
            <p:cNvPr id="23" name="Рисунок 22" descr="Изображение выглядит как пишущий прибор, офисные принадлежности, карандаш, Красочность&#10;&#10;Автоматически созданное описание">
              <a:extLst>
                <a:ext uri="{FF2B5EF4-FFF2-40B4-BE49-F238E27FC236}">
                  <a16:creationId xmlns:a16="http://schemas.microsoft.com/office/drawing/2014/main" id="{40ACC036-EB43-40C3-0A49-6E6423ACBB56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03488" y="1547613"/>
              <a:ext cx="1253362" cy="1838265"/>
            </a:xfrm>
            <a:prstGeom prst="rect">
              <a:avLst/>
            </a:prstGeom>
          </p:spPr>
        </p:pic>
      </p:grpSp>
      <p:grpSp>
        <p:nvGrpSpPr>
          <p:cNvPr id="132" name="Группа 131">
            <a:extLst>
              <a:ext uri="{FF2B5EF4-FFF2-40B4-BE49-F238E27FC236}">
                <a16:creationId xmlns:a16="http://schemas.microsoft.com/office/drawing/2014/main" id="{808BF685-75EB-1549-E6F8-EC2E91E77280}"/>
              </a:ext>
            </a:extLst>
          </p:cNvPr>
          <p:cNvGrpSpPr/>
          <p:nvPr/>
        </p:nvGrpSpPr>
        <p:grpSpPr>
          <a:xfrm>
            <a:off x="4120718" y="403534"/>
            <a:ext cx="3328695" cy="2955303"/>
            <a:chOff x="4120718" y="403534"/>
            <a:chExt cx="3328695" cy="2955303"/>
          </a:xfrm>
        </p:grpSpPr>
        <p:grpSp>
          <p:nvGrpSpPr>
            <p:cNvPr id="96" name="Группа 95">
              <a:extLst>
                <a:ext uri="{FF2B5EF4-FFF2-40B4-BE49-F238E27FC236}">
                  <a16:creationId xmlns:a16="http://schemas.microsoft.com/office/drawing/2014/main" id="{4807CFDF-45DE-C29D-D31E-2A38FF11B5AD}"/>
                </a:ext>
              </a:extLst>
            </p:cNvPr>
            <p:cNvGrpSpPr/>
            <p:nvPr/>
          </p:nvGrpSpPr>
          <p:grpSpPr>
            <a:xfrm>
              <a:off x="4120718" y="403534"/>
              <a:ext cx="3328695" cy="2955303"/>
              <a:chOff x="4107688" y="401129"/>
              <a:chExt cx="3328695" cy="2955303"/>
            </a:xfrm>
          </p:grpSpPr>
          <p:sp>
            <p:nvSpPr>
              <p:cNvPr id="98" name="Прямоугольник: скругленные углы 97">
                <a:extLst>
                  <a:ext uri="{FF2B5EF4-FFF2-40B4-BE49-F238E27FC236}">
                    <a16:creationId xmlns:a16="http://schemas.microsoft.com/office/drawing/2014/main" id="{0DECCDAB-77AE-9663-71B5-D4D445FE4CA5}"/>
                  </a:ext>
                </a:extLst>
              </p:cNvPr>
              <p:cNvSpPr/>
              <p:nvPr/>
            </p:nvSpPr>
            <p:spPr>
              <a:xfrm>
                <a:off x="4157381" y="401129"/>
                <a:ext cx="3279002" cy="2955303"/>
              </a:xfrm>
              <a:prstGeom prst="roundRect">
                <a:avLst/>
              </a:prstGeom>
              <a:solidFill>
                <a:schemeClr val="lt1">
                  <a:alpha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337EE1C8-FC97-BB48-71EF-6BC9680E3E75}"/>
                  </a:ext>
                </a:extLst>
              </p:cNvPr>
              <p:cNvSpPr txBox="1"/>
              <p:nvPr/>
            </p:nvSpPr>
            <p:spPr>
              <a:xfrm>
                <a:off x="4107688" y="613427"/>
                <a:ext cx="3323346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4000" dirty="0"/>
                  <a:t>ЭТО ЯБЛОНИ</a:t>
                </a:r>
                <a:endParaRPr lang="ru-UA" sz="4000" dirty="0"/>
              </a:p>
            </p:txBody>
          </p:sp>
        </p:grpSp>
        <p:grpSp>
          <p:nvGrpSpPr>
            <p:cNvPr id="121" name="Группа 120">
              <a:extLst>
                <a:ext uri="{FF2B5EF4-FFF2-40B4-BE49-F238E27FC236}">
                  <a16:creationId xmlns:a16="http://schemas.microsoft.com/office/drawing/2014/main" id="{73C26F65-52E7-67A7-AB77-3A4318A13607}"/>
                </a:ext>
              </a:extLst>
            </p:cNvPr>
            <p:cNvGrpSpPr/>
            <p:nvPr/>
          </p:nvGrpSpPr>
          <p:grpSpPr>
            <a:xfrm>
              <a:off x="4442982" y="1344562"/>
              <a:ext cx="1879224" cy="1879224"/>
              <a:chOff x="4872621" y="1205066"/>
              <a:chExt cx="2088125" cy="2088125"/>
            </a:xfrm>
          </p:grpSpPr>
          <p:pic>
            <p:nvPicPr>
              <p:cNvPr id="17" name="Рисунок 16" descr="Изображение выглядит как зарисовка, рисунок, дерево, растение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D54D661B-949B-7FF1-8F73-4CE8685D802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72621" y="1205066"/>
                <a:ext cx="2088125" cy="2088125"/>
              </a:xfrm>
              <a:prstGeom prst="rect">
                <a:avLst/>
              </a:prstGeom>
            </p:spPr>
          </p:pic>
          <p:pic>
            <p:nvPicPr>
              <p:cNvPr id="19" name="Рисунок 18" descr="Изображение выглядит как яблоко, фрукт, сердце, Предметная фотография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77E8551D-CDBD-CB88-061A-16EA5005D4A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33222" y="2057400"/>
                <a:ext cx="288408" cy="351717"/>
              </a:xfrm>
              <a:prstGeom prst="rect">
                <a:avLst/>
              </a:prstGeom>
            </p:spPr>
          </p:pic>
          <p:pic>
            <p:nvPicPr>
              <p:cNvPr id="114" name="Рисунок 113" descr="Изображение выглядит как яблоко, фрукт, сердце, Предметная фотография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81F9A4CA-D6C0-69E3-4D18-F383CB0AC95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01990" y="2248493"/>
                <a:ext cx="288408" cy="351717"/>
              </a:xfrm>
              <a:prstGeom prst="rect">
                <a:avLst/>
              </a:prstGeom>
            </p:spPr>
          </p:pic>
          <p:pic>
            <p:nvPicPr>
              <p:cNvPr id="115" name="Рисунок 114" descr="Изображение выглядит как яблоко, фрукт, сердце, Предметная фотография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F4E50EFE-366C-241D-432E-77FC20EB8C7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32639" y="1801229"/>
                <a:ext cx="288408" cy="351717"/>
              </a:xfrm>
              <a:prstGeom prst="rect">
                <a:avLst/>
              </a:prstGeom>
            </p:spPr>
          </p:pic>
          <p:pic>
            <p:nvPicPr>
              <p:cNvPr id="116" name="Рисунок 115" descr="Изображение выглядит как яблоко, фрукт, сердце, Предметная фотография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CB8228C4-EBC8-C14C-FE37-2DF3CCD266A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08053" y="2067472"/>
                <a:ext cx="288408" cy="351717"/>
              </a:xfrm>
              <a:prstGeom prst="rect">
                <a:avLst/>
              </a:prstGeom>
            </p:spPr>
          </p:pic>
          <p:pic>
            <p:nvPicPr>
              <p:cNvPr id="117" name="Рисунок 116" descr="Изображение выглядит как яблоко, фрукт, сердце, Предметная фотография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F7B9C4F5-11C6-FC16-7BCA-4F0305D8330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32566" y="2288261"/>
                <a:ext cx="288408" cy="351717"/>
              </a:xfrm>
              <a:prstGeom prst="rect">
                <a:avLst/>
              </a:prstGeom>
            </p:spPr>
          </p:pic>
          <p:pic>
            <p:nvPicPr>
              <p:cNvPr id="118" name="Рисунок 117" descr="Изображение выглядит как яблоко, фрукт, сердце, Предметная фотография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24844C4D-EFA4-6732-9BBE-EDA1EBE882C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84904" y="2028392"/>
                <a:ext cx="288408" cy="351717"/>
              </a:xfrm>
              <a:prstGeom prst="rect">
                <a:avLst/>
              </a:prstGeom>
            </p:spPr>
          </p:pic>
          <p:pic>
            <p:nvPicPr>
              <p:cNvPr id="119" name="Рисунок 118" descr="Изображение выглядит как яблоко, фрукт, сердце, Предметная фотография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20BCC6E9-56D1-E8F5-E03E-97EF1A87519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78378" y="1682061"/>
                <a:ext cx="288408" cy="351717"/>
              </a:xfrm>
              <a:prstGeom prst="rect">
                <a:avLst/>
              </a:prstGeom>
            </p:spPr>
          </p:pic>
          <p:pic>
            <p:nvPicPr>
              <p:cNvPr id="120" name="Рисунок 119" descr="Изображение выглядит как яблоко, фрукт, сердце, Предметная фотография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D477282C-D677-24C0-84E3-EA9C1BCADD4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11579" y="1625370"/>
                <a:ext cx="288408" cy="351717"/>
              </a:xfrm>
              <a:prstGeom prst="rect">
                <a:avLst/>
              </a:prstGeom>
            </p:spPr>
          </p:pic>
        </p:grpSp>
        <p:grpSp>
          <p:nvGrpSpPr>
            <p:cNvPr id="122" name="Группа 121">
              <a:extLst>
                <a:ext uri="{FF2B5EF4-FFF2-40B4-BE49-F238E27FC236}">
                  <a16:creationId xmlns:a16="http://schemas.microsoft.com/office/drawing/2014/main" id="{B273DC05-034B-BA29-A989-A42D571F02E4}"/>
                </a:ext>
              </a:extLst>
            </p:cNvPr>
            <p:cNvGrpSpPr/>
            <p:nvPr/>
          </p:nvGrpSpPr>
          <p:grpSpPr>
            <a:xfrm>
              <a:off x="5555256" y="1360648"/>
              <a:ext cx="1879224" cy="1879224"/>
              <a:chOff x="4872621" y="1205066"/>
              <a:chExt cx="2088125" cy="2088125"/>
            </a:xfrm>
          </p:grpSpPr>
          <p:pic>
            <p:nvPicPr>
              <p:cNvPr id="123" name="Рисунок 122" descr="Изображение выглядит как зарисовка, рисунок, дерево, растение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1A770CC4-26F8-7D36-41EE-72C78F141B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72621" y="1205066"/>
                <a:ext cx="2088125" cy="2088125"/>
              </a:xfrm>
              <a:prstGeom prst="rect">
                <a:avLst/>
              </a:prstGeom>
            </p:spPr>
          </p:pic>
          <p:pic>
            <p:nvPicPr>
              <p:cNvPr id="124" name="Рисунок 123" descr="Изображение выглядит как яблоко, фрукт, сердце, Предметная фотография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5CC1D464-6510-A282-A089-083753A2B13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33222" y="2057400"/>
                <a:ext cx="288408" cy="351717"/>
              </a:xfrm>
              <a:prstGeom prst="rect">
                <a:avLst/>
              </a:prstGeom>
            </p:spPr>
          </p:pic>
          <p:pic>
            <p:nvPicPr>
              <p:cNvPr id="125" name="Рисунок 124" descr="Изображение выглядит как яблоко, фрукт, сердце, Предметная фотография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176E6AB8-0011-3839-5E11-48EE5B5492E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01990" y="2248493"/>
                <a:ext cx="288408" cy="351717"/>
              </a:xfrm>
              <a:prstGeom prst="rect">
                <a:avLst/>
              </a:prstGeom>
            </p:spPr>
          </p:pic>
          <p:pic>
            <p:nvPicPr>
              <p:cNvPr id="126" name="Рисунок 125" descr="Изображение выглядит как яблоко, фрукт, сердце, Предметная фотография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48DBBA6A-6B5C-FD31-B777-17FC8D46529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32639" y="1801229"/>
                <a:ext cx="288408" cy="351717"/>
              </a:xfrm>
              <a:prstGeom prst="rect">
                <a:avLst/>
              </a:prstGeom>
            </p:spPr>
          </p:pic>
          <p:pic>
            <p:nvPicPr>
              <p:cNvPr id="127" name="Рисунок 126" descr="Изображение выглядит как яблоко, фрукт, сердце, Предметная фотография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D7AB1509-6555-1469-54C2-05EB13013BF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08053" y="2067472"/>
                <a:ext cx="288408" cy="351717"/>
              </a:xfrm>
              <a:prstGeom prst="rect">
                <a:avLst/>
              </a:prstGeom>
            </p:spPr>
          </p:pic>
          <p:pic>
            <p:nvPicPr>
              <p:cNvPr id="128" name="Рисунок 127" descr="Изображение выглядит как яблоко, фрукт, сердце, Предметная фотография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1ABFEDE3-26B3-B9CC-67FC-BC0346CDB9B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32566" y="2288261"/>
                <a:ext cx="288408" cy="351717"/>
              </a:xfrm>
              <a:prstGeom prst="rect">
                <a:avLst/>
              </a:prstGeom>
            </p:spPr>
          </p:pic>
          <p:pic>
            <p:nvPicPr>
              <p:cNvPr id="129" name="Рисунок 128" descr="Изображение выглядит как яблоко, фрукт, сердце, Предметная фотография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C0F153CC-47EC-9662-27EA-609E3F732B4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84904" y="2028392"/>
                <a:ext cx="288408" cy="351717"/>
              </a:xfrm>
              <a:prstGeom prst="rect">
                <a:avLst/>
              </a:prstGeom>
            </p:spPr>
          </p:pic>
          <p:pic>
            <p:nvPicPr>
              <p:cNvPr id="130" name="Рисунок 129" descr="Изображение выглядит как яблоко, фрукт, сердце, Предметная фотография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96B939BD-1C88-184A-EA26-83B74476BB7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78378" y="1682061"/>
                <a:ext cx="288408" cy="351717"/>
              </a:xfrm>
              <a:prstGeom prst="rect">
                <a:avLst/>
              </a:prstGeom>
            </p:spPr>
          </p:pic>
          <p:pic>
            <p:nvPicPr>
              <p:cNvPr id="131" name="Рисунок 130" descr="Изображение выглядит как яблоко, фрукт, сердце, Предметная фотография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942BF83B-9CA3-6CBB-3498-4BCCA891CFE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11579" y="1625370"/>
                <a:ext cx="288408" cy="351717"/>
              </a:xfrm>
              <a:prstGeom prst="rect">
                <a:avLst/>
              </a:prstGeom>
            </p:spPr>
          </p:pic>
        </p:grpSp>
      </p:grpSp>
      <p:grpSp>
        <p:nvGrpSpPr>
          <p:cNvPr id="100" name="Группа 99">
            <a:extLst>
              <a:ext uri="{FF2B5EF4-FFF2-40B4-BE49-F238E27FC236}">
                <a16:creationId xmlns:a16="http://schemas.microsoft.com/office/drawing/2014/main" id="{C6FA9F84-1AEA-4D82-4727-2BB2CD08ACC4}"/>
              </a:ext>
            </a:extLst>
          </p:cNvPr>
          <p:cNvGrpSpPr/>
          <p:nvPr/>
        </p:nvGrpSpPr>
        <p:grpSpPr>
          <a:xfrm>
            <a:off x="4165862" y="408296"/>
            <a:ext cx="3279002" cy="2955303"/>
            <a:chOff x="92987" y="-2984062"/>
            <a:chExt cx="3279002" cy="2955303"/>
          </a:xfrm>
        </p:grpSpPr>
        <p:grpSp>
          <p:nvGrpSpPr>
            <p:cNvPr id="101" name="Группа 100">
              <a:extLst>
                <a:ext uri="{FF2B5EF4-FFF2-40B4-BE49-F238E27FC236}">
                  <a16:creationId xmlns:a16="http://schemas.microsoft.com/office/drawing/2014/main" id="{5539D9DE-8725-10E4-82A6-9914F39D2C23}"/>
                </a:ext>
              </a:extLst>
            </p:cNvPr>
            <p:cNvGrpSpPr/>
            <p:nvPr/>
          </p:nvGrpSpPr>
          <p:grpSpPr>
            <a:xfrm>
              <a:off x="92987" y="-2984062"/>
              <a:ext cx="3279002" cy="2955303"/>
              <a:chOff x="4157381" y="401129"/>
              <a:chExt cx="3279002" cy="2955303"/>
            </a:xfrm>
          </p:grpSpPr>
          <p:sp>
            <p:nvSpPr>
              <p:cNvPr id="103" name="Прямоугольник: скругленные углы 102">
                <a:extLst>
                  <a:ext uri="{FF2B5EF4-FFF2-40B4-BE49-F238E27FC236}">
                    <a16:creationId xmlns:a16="http://schemas.microsoft.com/office/drawing/2014/main" id="{50E10551-93D0-18D6-D38B-C284C7E30690}"/>
                  </a:ext>
                </a:extLst>
              </p:cNvPr>
              <p:cNvSpPr/>
              <p:nvPr/>
            </p:nvSpPr>
            <p:spPr>
              <a:xfrm>
                <a:off x="4157381" y="401129"/>
                <a:ext cx="3279002" cy="2955303"/>
              </a:xfrm>
              <a:prstGeom prst="roundRect">
                <a:avLst/>
              </a:prstGeom>
              <a:solidFill>
                <a:schemeClr val="lt1">
                  <a:alpha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A9E5BD3A-7345-1248-3F38-5ECFED9E12EC}"/>
                  </a:ext>
                </a:extLst>
              </p:cNvPr>
              <p:cNvSpPr txBox="1"/>
              <p:nvPr/>
            </p:nvSpPr>
            <p:spPr>
              <a:xfrm>
                <a:off x="4176623" y="613427"/>
                <a:ext cx="3185487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4000" dirty="0"/>
                  <a:t>НЕТ ЯБЛОНЬ</a:t>
                </a:r>
                <a:endParaRPr lang="ru-UA" sz="4000" dirty="0"/>
              </a:p>
            </p:txBody>
          </p:sp>
        </p:grpSp>
        <p:pic>
          <p:nvPicPr>
            <p:cNvPr id="102" name="Рисунок 101" descr="Закрыть со сплошной заливкой">
              <a:extLst>
                <a:ext uri="{FF2B5EF4-FFF2-40B4-BE49-F238E27FC236}">
                  <a16:creationId xmlns:a16="http://schemas.microsoft.com/office/drawing/2014/main" id="{7C7F47A9-AE17-799A-796E-E4CAA294850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45238" y="-2053891"/>
              <a:ext cx="1774500" cy="1774500"/>
            </a:xfrm>
            <a:prstGeom prst="rect">
              <a:avLst/>
            </a:prstGeom>
          </p:spPr>
        </p:pic>
      </p:grpSp>
      <p:grpSp>
        <p:nvGrpSpPr>
          <p:cNvPr id="133" name="Группа 132">
            <a:extLst>
              <a:ext uri="{FF2B5EF4-FFF2-40B4-BE49-F238E27FC236}">
                <a16:creationId xmlns:a16="http://schemas.microsoft.com/office/drawing/2014/main" id="{4CB2DABC-E621-8391-8CAA-5E422F6C08A9}"/>
              </a:ext>
            </a:extLst>
          </p:cNvPr>
          <p:cNvGrpSpPr/>
          <p:nvPr/>
        </p:nvGrpSpPr>
        <p:grpSpPr>
          <a:xfrm>
            <a:off x="7760154" y="290216"/>
            <a:ext cx="3475759" cy="3078142"/>
            <a:chOff x="-13058" y="-3106901"/>
            <a:chExt cx="3475759" cy="3078142"/>
          </a:xfrm>
        </p:grpSpPr>
        <p:grpSp>
          <p:nvGrpSpPr>
            <p:cNvPr id="134" name="Группа 133">
              <a:extLst>
                <a:ext uri="{FF2B5EF4-FFF2-40B4-BE49-F238E27FC236}">
                  <a16:creationId xmlns:a16="http://schemas.microsoft.com/office/drawing/2014/main" id="{9E1F77BC-D329-30AF-31A5-CC0F0F00A7D1}"/>
                </a:ext>
              </a:extLst>
            </p:cNvPr>
            <p:cNvGrpSpPr/>
            <p:nvPr/>
          </p:nvGrpSpPr>
          <p:grpSpPr>
            <a:xfrm>
              <a:off x="-13058" y="-3106901"/>
              <a:ext cx="3475759" cy="3078142"/>
              <a:chOff x="4051336" y="278290"/>
              <a:chExt cx="3475759" cy="3078142"/>
            </a:xfrm>
          </p:grpSpPr>
          <p:sp>
            <p:nvSpPr>
              <p:cNvPr id="136" name="Прямоугольник: скругленные углы 135">
                <a:extLst>
                  <a:ext uri="{FF2B5EF4-FFF2-40B4-BE49-F238E27FC236}">
                    <a16:creationId xmlns:a16="http://schemas.microsoft.com/office/drawing/2014/main" id="{7A428740-6F27-1DBB-29CB-FE5F391EF45C}"/>
                  </a:ext>
                </a:extLst>
              </p:cNvPr>
              <p:cNvSpPr/>
              <p:nvPr/>
            </p:nvSpPr>
            <p:spPr>
              <a:xfrm>
                <a:off x="4157381" y="401129"/>
                <a:ext cx="3279002" cy="2955303"/>
              </a:xfrm>
              <a:prstGeom prst="roundRect">
                <a:avLst/>
              </a:prstGeom>
              <a:solidFill>
                <a:schemeClr val="lt1">
                  <a:alpha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7" name="TextBox 136">
                <a:extLst>
                  <a:ext uri="{FF2B5EF4-FFF2-40B4-BE49-F238E27FC236}">
                    <a16:creationId xmlns:a16="http://schemas.microsoft.com/office/drawing/2014/main" id="{CA94ABB2-48D8-0C53-B2E6-BD76BA411EC9}"/>
                  </a:ext>
                </a:extLst>
              </p:cNvPr>
              <p:cNvSpPr txBox="1"/>
              <p:nvPr/>
            </p:nvSpPr>
            <p:spPr>
              <a:xfrm>
                <a:off x="4051336" y="278290"/>
                <a:ext cx="3475759" cy="1323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4000" dirty="0"/>
                  <a:t>НЕТ </a:t>
                </a:r>
              </a:p>
              <a:p>
                <a:pPr algn="ctr"/>
                <a:r>
                  <a:rPr lang="ru-RU" sz="4000" dirty="0"/>
                  <a:t>КАРАНДАШЕЙ</a:t>
                </a:r>
                <a:endParaRPr lang="ru-UA" sz="4000" dirty="0"/>
              </a:p>
            </p:txBody>
          </p:sp>
        </p:grpSp>
        <p:pic>
          <p:nvPicPr>
            <p:cNvPr id="135" name="Рисунок 134" descr="Закрыть со сплошной заливкой">
              <a:extLst>
                <a:ext uri="{FF2B5EF4-FFF2-40B4-BE49-F238E27FC236}">
                  <a16:creationId xmlns:a16="http://schemas.microsoft.com/office/drawing/2014/main" id="{B8C6719A-C752-5D00-EBBA-F8C9ACD8E6B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45238" y="-2053891"/>
              <a:ext cx="1774500" cy="1774500"/>
            </a:xfrm>
            <a:prstGeom prst="rect">
              <a:avLst/>
            </a:prstGeom>
          </p:spPr>
        </p:pic>
      </p:grpSp>
      <p:grpSp>
        <p:nvGrpSpPr>
          <p:cNvPr id="138" name="Группа 137">
            <a:extLst>
              <a:ext uri="{FF2B5EF4-FFF2-40B4-BE49-F238E27FC236}">
                <a16:creationId xmlns:a16="http://schemas.microsoft.com/office/drawing/2014/main" id="{7A86B555-FF8A-131C-1918-844F0905CAC6}"/>
              </a:ext>
            </a:extLst>
          </p:cNvPr>
          <p:cNvGrpSpPr/>
          <p:nvPr/>
        </p:nvGrpSpPr>
        <p:grpSpPr>
          <a:xfrm>
            <a:off x="5994799" y="3598971"/>
            <a:ext cx="3292622" cy="2955303"/>
            <a:chOff x="79367" y="-2984062"/>
            <a:chExt cx="3292622" cy="2955303"/>
          </a:xfrm>
        </p:grpSpPr>
        <p:grpSp>
          <p:nvGrpSpPr>
            <p:cNvPr id="139" name="Группа 138">
              <a:extLst>
                <a:ext uri="{FF2B5EF4-FFF2-40B4-BE49-F238E27FC236}">
                  <a16:creationId xmlns:a16="http://schemas.microsoft.com/office/drawing/2014/main" id="{297FC119-F422-2551-95D8-5288BE6AB5C5}"/>
                </a:ext>
              </a:extLst>
            </p:cNvPr>
            <p:cNvGrpSpPr/>
            <p:nvPr/>
          </p:nvGrpSpPr>
          <p:grpSpPr>
            <a:xfrm>
              <a:off x="79367" y="-2984062"/>
              <a:ext cx="3292622" cy="2955303"/>
              <a:chOff x="4143761" y="401129"/>
              <a:chExt cx="3292622" cy="2955303"/>
            </a:xfrm>
          </p:grpSpPr>
          <p:sp>
            <p:nvSpPr>
              <p:cNvPr id="141" name="Прямоугольник: скругленные углы 140">
                <a:extLst>
                  <a:ext uri="{FF2B5EF4-FFF2-40B4-BE49-F238E27FC236}">
                    <a16:creationId xmlns:a16="http://schemas.microsoft.com/office/drawing/2014/main" id="{E2812004-90C3-B1DF-13B7-7C1B25618E05}"/>
                  </a:ext>
                </a:extLst>
              </p:cNvPr>
              <p:cNvSpPr/>
              <p:nvPr/>
            </p:nvSpPr>
            <p:spPr>
              <a:xfrm>
                <a:off x="4157381" y="401129"/>
                <a:ext cx="3279002" cy="2955303"/>
              </a:xfrm>
              <a:prstGeom prst="roundRect">
                <a:avLst/>
              </a:prstGeom>
              <a:solidFill>
                <a:schemeClr val="lt1">
                  <a:alpha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2" name="TextBox 141">
                <a:extLst>
                  <a:ext uri="{FF2B5EF4-FFF2-40B4-BE49-F238E27FC236}">
                    <a16:creationId xmlns:a16="http://schemas.microsoft.com/office/drawing/2014/main" id="{7ECF6D55-09DD-1324-96CA-45F981AE6662}"/>
                  </a:ext>
                </a:extLst>
              </p:cNvPr>
              <p:cNvSpPr txBox="1"/>
              <p:nvPr/>
            </p:nvSpPr>
            <p:spPr>
              <a:xfrm>
                <a:off x="4143761" y="613427"/>
                <a:ext cx="3251211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4000" dirty="0"/>
                  <a:t>НЕТ НОСКОВ</a:t>
                </a:r>
                <a:endParaRPr lang="ru-UA" sz="4000" dirty="0"/>
              </a:p>
            </p:txBody>
          </p:sp>
        </p:grpSp>
        <p:pic>
          <p:nvPicPr>
            <p:cNvPr id="140" name="Рисунок 139" descr="Закрыть со сплошной заливкой">
              <a:extLst>
                <a:ext uri="{FF2B5EF4-FFF2-40B4-BE49-F238E27FC236}">
                  <a16:creationId xmlns:a16="http://schemas.microsoft.com/office/drawing/2014/main" id="{3D706E49-56F2-24FA-90B8-E5EC95D7D39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45238" y="-2053891"/>
              <a:ext cx="1774500" cy="1774500"/>
            </a:xfrm>
            <a:prstGeom prst="rect">
              <a:avLst/>
            </a:prstGeom>
          </p:spPr>
        </p:pic>
      </p:grpSp>
      <p:grpSp>
        <p:nvGrpSpPr>
          <p:cNvPr id="180" name="Группа 179">
            <a:extLst>
              <a:ext uri="{FF2B5EF4-FFF2-40B4-BE49-F238E27FC236}">
                <a16:creationId xmlns:a16="http://schemas.microsoft.com/office/drawing/2014/main" id="{A8B0A545-1C36-C4C6-919D-A0BAAA908A52}"/>
              </a:ext>
            </a:extLst>
          </p:cNvPr>
          <p:cNvGrpSpPr/>
          <p:nvPr/>
        </p:nvGrpSpPr>
        <p:grpSpPr>
          <a:xfrm>
            <a:off x="4162017" y="407357"/>
            <a:ext cx="3279002" cy="2955303"/>
            <a:chOff x="4162017" y="407357"/>
            <a:chExt cx="3279002" cy="2955303"/>
          </a:xfrm>
        </p:grpSpPr>
        <p:grpSp>
          <p:nvGrpSpPr>
            <p:cNvPr id="144" name="Группа 143">
              <a:extLst>
                <a:ext uri="{FF2B5EF4-FFF2-40B4-BE49-F238E27FC236}">
                  <a16:creationId xmlns:a16="http://schemas.microsoft.com/office/drawing/2014/main" id="{43B95F9B-FCE9-D8F4-080C-58FD06162978}"/>
                </a:ext>
              </a:extLst>
            </p:cNvPr>
            <p:cNvGrpSpPr/>
            <p:nvPr/>
          </p:nvGrpSpPr>
          <p:grpSpPr>
            <a:xfrm>
              <a:off x="4162017" y="407357"/>
              <a:ext cx="3279002" cy="2955303"/>
              <a:chOff x="4157381" y="401129"/>
              <a:chExt cx="3279002" cy="2955303"/>
            </a:xfrm>
          </p:grpSpPr>
          <p:sp>
            <p:nvSpPr>
              <p:cNvPr id="165" name="Прямоугольник: скругленные углы 164">
                <a:extLst>
                  <a:ext uri="{FF2B5EF4-FFF2-40B4-BE49-F238E27FC236}">
                    <a16:creationId xmlns:a16="http://schemas.microsoft.com/office/drawing/2014/main" id="{228BBDFC-43D9-E526-2DF0-720A3CDFA496}"/>
                  </a:ext>
                </a:extLst>
              </p:cNvPr>
              <p:cNvSpPr/>
              <p:nvPr/>
            </p:nvSpPr>
            <p:spPr>
              <a:xfrm>
                <a:off x="4157381" y="401129"/>
                <a:ext cx="3279002" cy="2955303"/>
              </a:xfrm>
              <a:prstGeom prst="roundRect">
                <a:avLst/>
              </a:prstGeom>
              <a:solidFill>
                <a:schemeClr val="lt1">
                  <a:alpha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6" name="TextBox 165">
                <a:extLst>
                  <a:ext uri="{FF2B5EF4-FFF2-40B4-BE49-F238E27FC236}">
                    <a16:creationId xmlns:a16="http://schemas.microsoft.com/office/drawing/2014/main" id="{93896D41-A255-2B51-0097-9BD214EF2648}"/>
                  </a:ext>
                </a:extLst>
              </p:cNvPr>
              <p:cNvSpPr txBox="1"/>
              <p:nvPr/>
            </p:nvSpPr>
            <p:spPr>
              <a:xfrm>
                <a:off x="4173951" y="428824"/>
                <a:ext cx="3262432" cy="1323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4000" dirty="0"/>
                  <a:t>ЭТО </a:t>
                </a:r>
              </a:p>
              <a:p>
                <a:pPr algn="ctr"/>
                <a:r>
                  <a:rPr lang="ru-RU" sz="4000" dirty="0"/>
                  <a:t>АПЕЛЬСИНЫ</a:t>
                </a:r>
                <a:endParaRPr lang="ru-UA" sz="4000" dirty="0"/>
              </a:p>
            </p:txBody>
          </p:sp>
        </p:grpSp>
        <p:pic>
          <p:nvPicPr>
            <p:cNvPr id="15" name="Рисунок 14" descr="Изображение выглядит как фрукт, цитрусовые, Натуральные продукты, Померанец&#10;&#10;Автоматически созданное описание">
              <a:extLst>
                <a:ext uri="{FF2B5EF4-FFF2-40B4-BE49-F238E27FC236}">
                  <a16:creationId xmlns:a16="http://schemas.microsoft.com/office/drawing/2014/main" id="{6AEA05AF-7B09-45AC-2038-10E742F99790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5003" y="1805629"/>
              <a:ext cx="1256058" cy="1310873"/>
            </a:xfrm>
            <a:prstGeom prst="rect">
              <a:avLst/>
            </a:prstGeom>
          </p:spPr>
        </p:pic>
        <p:pic>
          <p:nvPicPr>
            <p:cNvPr id="178" name="Рисунок 177" descr="Изображение выглядит как фрукт, цитрусовые, Натуральные продукты, Померанец&#10;&#10;Автоматически созданное описание">
              <a:extLst>
                <a:ext uri="{FF2B5EF4-FFF2-40B4-BE49-F238E27FC236}">
                  <a16:creationId xmlns:a16="http://schemas.microsoft.com/office/drawing/2014/main" id="{CC048FCF-341A-1B4D-2F01-5A56866C2DE9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2627" y="1951432"/>
              <a:ext cx="1256058" cy="1310873"/>
            </a:xfrm>
            <a:prstGeom prst="rect">
              <a:avLst/>
            </a:prstGeom>
          </p:spPr>
        </p:pic>
        <p:pic>
          <p:nvPicPr>
            <p:cNvPr id="179" name="Рисунок 178" descr="Изображение выглядит как фрукт, цитрусовые, Натуральные продукты, Померанец&#10;&#10;Автоматически созданное описание">
              <a:extLst>
                <a:ext uri="{FF2B5EF4-FFF2-40B4-BE49-F238E27FC236}">
                  <a16:creationId xmlns:a16="http://schemas.microsoft.com/office/drawing/2014/main" id="{91163228-F62E-4F23-158E-2B2DF0C6584B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51731" y="1722377"/>
              <a:ext cx="1256058" cy="1310873"/>
            </a:xfrm>
            <a:prstGeom prst="rect">
              <a:avLst/>
            </a:prstGeom>
          </p:spPr>
        </p:pic>
      </p:grpSp>
      <p:grpSp>
        <p:nvGrpSpPr>
          <p:cNvPr id="182" name="Группа 181">
            <a:extLst>
              <a:ext uri="{FF2B5EF4-FFF2-40B4-BE49-F238E27FC236}">
                <a16:creationId xmlns:a16="http://schemas.microsoft.com/office/drawing/2014/main" id="{026148C6-F753-4555-DE2D-655B62F7D81F}"/>
              </a:ext>
            </a:extLst>
          </p:cNvPr>
          <p:cNvGrpSpPr/>
          <p:nvPr/>
        </p:nvGrpSpPr>
        <p:grpSpPr>
          <a:xfrm>
            <a:off x="7850684" y="415851"/>
            <a:ext cx="3279002" cy="2955303"/>
            <a:chOff x="7850684" y="415851"/>
            <a:chExt cx="3279002" cy="2955303"/>
          </a:xfrm>
        </p:grpSpPr>
        <p:grpSp>
          <p:nvGrpSpPr>
            <p:cNvPr id="172" name="Группа 171">
              <a:extLst>
                <a:ext uri="{FF2B5EF4-FFF2-40B4-BE49-F238E27FC236}">
                  <a16:creationId xmlns:a16="http://schemas.microsoft.com/office/drawing/2014/main" id="{A0DF460D-ECD2-65DA-0B88-75B72E8ACE9E}"/>
                </a:ext>
              </a:extLst>
            </p:cNvPr>
            <p:cNvGrpSpPr/>
            <p:nvPr/>
          </p:nvGrpSpPr>
          <p:grpSpPr>
            <a:xfrm>
              <a:off x="7850684" y="415851"/>
              <a:ext cx="3279002" cy="2955303"/>
              <a:chOff x="4157381" y="401129"/>
              <a:chExt cx="3279002" cy="2955303"/>
            </a:xfrm>
          </p:grpSpPr>
          <p:sp>
            <p:nvSpPr>
              <p:cNvPr id="173" name="Прямоугольник: скругленные углы 172">
                <a:extLst>
                  <a:ext uri="{FF2B5EF4-FFF2-40B4-BE49-F238E27FC236}">
                    <a16:creationId xmlns:a16="http://schemas.microsoft.com/office/drawing/2014/main" id="{B0F6A351-534B-4C7B-9EB5-7127C3FF7960}"/>
                  </a:ext>
                </a:extLst>
              </p:cNvPr>
              <p:cNvSpPr/>
              <p:nvPr/>
            </p:nvSpPr>
            <p:spPr>
              <a:xfrm>
                <a:off x="4157381" y="401129"/>
                <a:ext cx="3279002" cy="2955303"/>
              </a:xfrm>
              <a:prstGeom prst="roundRect">
                <a:avLst/>
              </a:prstGeom>
              <a:solidFill>
                <a:schemeClr val="lt1">
                  <a:alpha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4" name="TextBox 173">
                <a:extLst>
                  <a:ext uri="{FF2B5EF4-FFF2-40B4-BE49-F238E27FC236}">
                    <a16:creationId xmlns:a16="http://schemas.microsoft.com/office/drawing/2014/main" id="{70C576F6-53E5-D870-F60D-6A0488011463}"/>
                  </a:ext>
                </a:extLst>
              </p:cNvPr>
              <p:cNvSpPr txBox="1"/>
              <p:nvPr/>
            </p:nvSpPr>
            <p:spPr>
              <a:xfrm>
                <a:off x="4394860" y="746743"/>
                <a:ext cx="2826416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4000" dirty="0"/>
                  <a:t>ЭТО ПЕРЬЯ</a:t>
                </a:r>
                <a:endParaRPr lang="ru-UA" sz="4000" dirty="0"/>
              </a:p>
            </p:txBody>
          </p:sp>
        </p:grpSp>
        <p:pic>
          <p:nvPicPr>
            <p:cNvPr id="13" name="Рисунок 12" descr="Изображение выглядит как ручка, пишущий прибор, перо&#10;&#10;Автоматически созданное описание">
              <a:extLst>
                <a:ext uri="{FF2B5EF4-FFF2-40B4-BE49-F238E27FC236}">
                  <a16:creationId xmlns:a16="http://schemas.microsoft.com/office/drawing/2014/main" id="{F3CAE7B0-943D-018F-0865-2D096FD50969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93831" y="1467056"/>
              <a:ext cx="1394438" cy="1718968"/>
            </a:xfrm>
            <a:prstGeom prst="rect">
              <a:avLst/>
            </a:prstGeom>
          </p:spPr>
        </p:pic>
        <p:pic>
          <p:nvPicPr>
            <p:cNvPr id="181" name="Рисунок 180" descr="Изображение выглядит как ручка, пишущий прибор, перо&#10;&#10;Автоматически созданное описание">
              <a:extLst>
                <a:ext uri="{FF2B5EF4-FFF2-40B4-BE49-F238E27FC236}">
                  <a16:creationId xmlns:a16="http://schemas.microsoft.com/office/drawing/2014/main" id="{DADED6FB-A23B-B81E-35CA-483242EE47F7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62625" y="1626110"/>
              <a:ext cx="1394438" cy="1718968"/>
            </a:xfrm>
            <a:prstGeom prst="rect">
              <a:avLst/>
            </a:prstGeom>
          </p:spPr>
        </p:pic>
      </p:grpSp>
      <p:grpSp>
        <p:nvGrpSpPr>
          <p:cNvPr id="184" name="Группа 183">
            <a:extLst>
              <a:ext uri="{FF2B5EF4-FFF2-40B4-BE49-F238E27FC236}">
                <a16:creationId xmlns:a16="http://schemas.microsoft.com/office/drawing/2014/main" id="{802F83F6-75A0-2A38-FE46-8DD4C43FE420}"/>
              </a:ext>
            </a:extLst>
          </p:cNvPr>
          <p:cNvGrpSpPr/>
          <p:nvPr/>
        </p:nvGrpSpPr>
        <p:grpSpPr>
          <a:xfrm>
            <a:off x="6011274" y="3605441"/>
            <a:ext cx="3279002" cy="3051547"/>
            <a:chOff x="6011274" y="3605441"/>
            <a:chExt cx="3279002" cy="3051547"/>
          </a:xfrm>
        </p:grpSpPr>
        <p:grpSp>
          <p:nvGrpSpPr>
            <p:cNvPr id="175" name="Группа 174">
              <a:extLst>
                <a:ext uri="{FF2B5EF4-FFF2-40B4-BE49-F238E27FC236}">
                  <a16:creationId xmlns:a16="http://schemas.microsoft.com/office/drawing/2014/main" id="{0B47EEC8-3A64-991F-5BCB-460C1BC40EDD}"/>
                </a:ext>
              </a:extLst>
            </p:cNvPr>
            <p:cNvGrpSpPr/>
            <p:nvPr/>
          </p:nvGrpSpPr>
          <p:grpSpPr>
            <a:xfrm>
              <a:off x="6011274" y="3605441"/>
              <a:ext cx="3279002" cy="2955303"/>
              <a:chOff x="4157381" y="401129"/>
              <a:chExt cx="3279002" cy="2955303"/>
            </a:xfrm>
          </p:grpSpPr>
          <p:sp>
            <p:nvSpPr>
              <p:cNvPr id="176" name="Прямоугольник: скругленные углы 175">
                <a:extLst>
                  <a:ext uri="{FF2B5EF4-FFF2-40B4-BE49-F238E27FC236}">
                    <a16:creationId xmlns:a16="http://schemas.microsoft.com/office/drawing/2014/main" id="{FA6532B7-E69D-4BF3-3579-AA0CB7B0BF16}"/>
                  </a:ext>
                </a:extLst>
              </p:cNvPr>
              <p:cNvSpPr/>
              <p:nvPr/>
            </p:nvSpPr>
            <p:spPr>
              <a:xfrm>
                <a:off x="4157381" y="401129"/>
                <a:ext cx="3279002" cy="2955303"/>
              </a:xfrm>
              <a:prstGeom prst="roundRect">
                <a:avLst/>
              </a:prstGeom>
              <a:solidFill>
                <a:schemeClr val="lt1">
                  <a:alpha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7" name="TextBox 176">
                <a:extLst>
                  <a:ext uri="{FF2B5EF4-FFF2-40B4-BE49-F238E27FC236}">
                    <a16:creationId xmlns:a16="http://schemas.microsoft.com/office/drawing/2014/main" id="{9ABE3EC5-930A-DCDD-4D92-B2A49A43500C}"/>
                  </a:ext>
                </a:extLst>
              </p:cNvPr>
              <p:cNvSpPr txBox="1"/>
              <p:nvPr/>
            </p:nvSpPr>
            <p:spPr>
              <a:xfrm>
                <a:off x="4353985" y="746743"/>
                <a:ext cx="2908168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4000" dirty="0"/>
                  <a:t>ЭТО РУЖЬЯ</a:t>
                </a:r>
                <a:endParaRPr lang="ru-UA" sz="4000" dirty="0"/>
              </a:p>
            </p:txBody>
          </p:sp>
        </p:grpSp>
        <p:pic>
          <p:nvPicPr>
            <p:cNvPr id="81" name="Рисунок 80" descr="Изображение выглядит как оружие, Оружие дальнего боя, огнестрельное оружие, Пистолет&#10;&#10;Автоматически созданное описание">
              <a:extLst>
                <a:ext uri="{FF2B5EF4-FFF2-40B4-BE49-F238E27FC236}">
                  <a16:creationId xmlns:a16="http://schemas.microsoft.com/office/drawing/2014/main" id="{3765EF98-720D-C8BB-85F3-691D5850BE6E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41446" y="4443613"/>
              <a:ext cx="1945421" cy="1945421"/>
            </a:xfrm>
            <a:prstGeom prst="rect">
              <a:avLst/>
            </a:prstGeom>
          </p:spPr>
        </p:pic>
        <p:pic>
          <p:nvPicPr>
            <p:cNvPr id="183" name="Рисунок 182" descr="Изображение выглядит как оружие, Оружие дальнего боя, огнестрельное оружие, Пистолет&#10;&#10;Автоматически созданное описание">
              <a:extLst>
                <a:ext uri="{FF2B5EF4-FFF2-40B4-BE49-F238E27FC236}">
                  <a16:creationId xmlns:a16="http://schemas.microsoft.com/office/drawing/2014/main" id="{ED65E31D-84C1-B3F6-AB43-39AD4B4CF8B3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84233" y="4711567"/>
              <a:ext cx="1945421" cy="1945421"/>
            </a:xfrm>
            <a:prstGeom prst="rect">
              <a:avLst/>
            </a:prstGeom>
          </p:spPr>
        </p:pic>
      </p:grpSp>
      <p:grpSp>
        <p:nvGrpSpPr>
          <p:cNvPr id="167" name="Группа 166">
            <a:extLst>
              <a:ext uri="{FF2B5EF4-FFF2-40B4-BE49-F238E27FC236}">
                <a16:creationId xmlns:a16="http://schemas.microsoft.com/office/drawing/2014/main" id="{7A8FF918-978A-F29B-6763-D6C38911154F}"/>
              </a:ext>
            </a:extLst>
          </p:cNvPr>
          <p:cNvGrpSpPr/>
          <p:nvPr/>
        </p:nvGrpSpPr>
        <p:grpSpPr>
          <a:xfrm>
            <a:off x="4157381" y="408296"/>
            <a:ext cx="3279002" cy="2955303"/>
            <a:chOff x="92987" y="-2984062"/>
            <a:chExt cx="3279002" cy="2955303"/>
          </a:xfrm>
        </p:grpSpPr>
        <p:grpSp>
          <p:nvGrpSpPr>
            <p:cNvPr id="168" name="Группа 167">
              <a:extLst>
                <a:ext uri="{FF2B5EF4-FFF2-40B4-BE49-F238E27FC236}">
                  <a16:creationId xmlns:a16="http://schemas.microsoft.com/office/drawing/2014/main" id="{3E0C4E87-5BA2-A611-B45C-AE79D2B65FAE}"/>
                </a:ext>
              </a:extLst>
            </p:cNvPr>
            <p:cNvGrpSpPr/>
            <p:nvPr/>
          </p:nvGrpSpPr>
          <p:grpSpPr>
            <a:xfrm>
              <a:off x="92987" y="-2984062"/>
              <a:ext cx="3279002" cy="2955303"/>
              <a:chOff x="4157381" y="401129"/>
              <a:chExt cx="3279002" cy="2955303"/>
            </a:xfrm>
          </p:grpSpPr>
          <p:sp>
            <p:nvSpPr>
              <p:cNvPr id="170" name="Прямоугольник: скругленные углы 169">
                <a:extLst>
                  <a:ext uri="{FF2B5EF4-FFF2-40B4-BE49-F238E27FC236}">
                    <a16:creationId xmlns:a16="http://schemas.microsoft.com/office/drawing/2014/main" id="{B98D67C1-3455-265F-DF8B-8AD88A91AEAC}"/>
                  </a:ext>
                </a:extLst>
              </p:cNvPr>
              <p:cNvSpPr/>
              <p:nvPr/>
            </p:nvSpPr>
            <p:spPr>
              <a:xfrm>
                <a:off x="4157381" y="401129"/>
                <a:ext cx="3279002" cy="2955303"/>
              </a:xfrm>
              <a:prstGeom prst="roundRect">
                <a:avLst/>
              </a:prstGeom>
              <a:solidFill>
                <a:schemeClr val="lt1">
                  <a:alpha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1" name="TextBox 170">
                <a:extLst>
                  <a:ext uri="{FF2B5EF4-FFF2-40B4-BE49-F238E27FC236}">
                    <a16:creationId xmlns:a16="http://schemas.microsoft.com/office/drawing/2014/main" id="{DF364657-9F05-236B-F6E8-BA4F99B1818D}"/>
                  </a:ext>
                </a:extLst>
              </p:cNvPr>
              <p:cNvSpPr txBox="1"/>
              <p:nvPr/>
            </p:nvSpPr>
            <p:spPr>
              <a:xfrm>
                <a:off x="4193719" y="407953"/>
                <a:ext cx="3206326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3600" dirty="0"/>
                  <a:t>НЕТ </a:t>
                </a:r>
              </a:p>
              <a:p>
                <a:pPr algn="ctr"/>
                <a:r>
                  <a:rPr lang="ru-RU" sz="3600" dirty="0"/>
                  <a:t>АПЕЛЬСИНОВ</a:t>
                </a:r>
                <a:endParaRPr lang="ru-UA" sz="3600" dirty="0"/>
              </a:p>
            </p:txBody>
          </p:sp>
        </p:grpSp>
        <p:pic>
          <p:nvPicPr>
            <p:cNvPr id="169" name="Рисунок 168" descr="Закрыть со сплошной заливкой">
              <a:extLst>
                <a:ext uri="{FF2B5EF4-FFF2-40B4-BE49-F238E27FC236}">
                  <a16:creationId xmlns:a16="http://schemas.microsoft.com/office/drawing/2014/main" id="{363AA0BE-FF4D-DBE3-C42B-890BBD637AF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45238" y="-2053891"/>
              <a:ext cx="1774500" cy="1774500"/>
            </a:xfrm>
            <a:prstGeom prst="rect">
              <a:avLst/>
            </a:prstGeom>
          </p:spPr>
        </p:pic>
      </p:grpSp>
      <p:grpSp>
        <p:nvGrpSpPr>
          <p:cNvPr id="185" name="Группа 184">
            <a:extLst>
              <a:ext uri="{FF2B5EF4-FFF2-40B4-BE49-F238E27FC236}">
                <a16:creationId xmlns:a16="http://schemas.microsoft.com/office/drawing/2014/main" id="{C9570FB3-22E7-6E82-0DA1-A9DBB52FFC37}"/>
              </a:ext>
            </a:extLst>
          </p:cNvPr>
          <p:cNvGrpSpPr/>
          <p:nvPr/>
        </p:nvGrpSpPr>
        <p:grpSpPr>
          <a:xfrm>
            <a:off x="7860209" y="406026"/>
            <a:ext cx="3279002" cy="2955303"/>
            <a:chOff x="92987" y="-2984062"/>
            <a:chExt cx="3279002" cy="2955303"/>
          </a:xfrm>
        </p:grpSpPr>
        <p:grpSp>
          <p:nvGrpSpPr>
            <p:cNvPr id="186" name="Группа 185">
              <a:extLst>
                <a:ext uri="{FF2B5EF4-FFF2-40B4-BE49-F238E27FC236}">
                  <a16:creationId xmlns:a16="http://schemas.microsoft.com/office/drawing/2014/main" id="{7BA09658-EA39-B275-2D8E-F93127ABE1A9}"/>
                </a:ext>
              </a:extLst>
            </p:cNvPr>
            <p:cNvGrpSpPr/>
            <p:nvPr/>
          </p:nvGrpSpPr>
          <p:grpSpPr>
            <a:xfrm>
              <a:off x="92987" y="-2984062"/>
              <a:ext cx="3279002" cy="2955303"/>
              <a:chOff x="4157381" y="401129"/>
              <a:chExt cx="3279002" cy="2955303"/>
            </a:xfrm>
          </p:grpSpPr>
          <p:sp>
            <p:nvSpPr>
              <p:cNvPr id="188" name="Прямоугольник: скругленные углы 187">
                <a:extLst>
                  <a:ext uri="{FF2B5EF4-FFF2-40B4-BE49-F238E27FC236}">
                    <a16:creationId xmlns:a16="http://schemas.microsoft.com/office/drawing/2014/main" id="{90874430-CD90-86A3-D8BB-9CA03BD8898D}"/>
                  </a:ext>
                </a:extLst>
              </p:cNvPr>
              <p:cNvSpPr/>
              <p:nvPr/>
            </p:nvSpPr>
            <p:spPr>
              <a:xfrm>
                <a:off x="4157381" y="401129"/>
                <a:ext cx="3279002" cy="2955303"/>
              </a:xfrm>
              <a:prstGeom prst="roundRect">
                <a:avLst/>
              </a:prstGeom>
              <a:solidFill>
                <a:schemeClr val="lt1">
                  <a:alpha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9" name="TextBox 188">
                <a:extLst>
                  <a:ext uri="{FF2B5EF4-FFF2-40B4-BE49-F238E27FC236}">
                    <a16:creationId xmlns:a16="http://schemas.microsoft.com/office/drawing/2014/main" id="{D36FB2D0-B027-BC61-BF96-8779363EA1B2}"/>
                  </a:ext>
                </a:extLst>
              </p:cNvPr>
              <p:cNvSpPr txBox="1"/>
              <p:nvPr/>
            </p:nvSpPr>
            <p:spPr>
              <a:xfrm>
                <a:off x="4256774" y="613427"/>
                <a:ext cx="3025187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4000" dirty="0"/>
                  <a:t>НЕТ ПЕРЬЕВ</a:t>
                </a:r>
                <a:endParaRPr lang="ru-UA" sz="4000" dirty="0"/>
              </a:p>
            </p:txBody>
          </p:sp>
        </p:grpSp>
        <p:pic>
          <p:nvPicPr>
            <p:cNvPr id="187" name="Рисунок 186" descr="Закрыть со сплошной заливкой">
              <a:extLst>
                <a:ext uri="{FF2B5EF4-FFF2-40B4-BE49-F238E27FC236}">
                  <a16:creationId xmlns:a16="http://schemas.microsoft.com/office/drawing/2014/main" id="{D40274F7-6CC0-4F1D-E0DD-9DD0026591C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45238" y="-2053891"/>
              <a:ext cx="1774500" cy="1774500"/>
            </a:xfrm>
            <a:prstGeom prst="rect">
              <a:avLst/>
            </a:prstGeom>
          </p:spPr>
        </p:pic>
      </p:grpSp>
      <p:grpSp>
        <p:nvGrpSpPr>
          <p:cNvPr id="190" name="Группа 189">
            <a:extLst>
              <a:ext uri="{FF2B5EF4-FFF2-40B4-BE49-F238E27FC236}">
                <a16:creationId xmlns:a16="http://schemas.microsoft.com/office/drawing/2014/main" id="{742C5662-3E3F-C4A9-9CD9-EE3122031B07}"/>
              </a:ext>
            </a:extLst>
          </p:cNvPr>
          <p:cNvGrpSpPr/>
          <p:nvPr/>
        </p:nvGrpSpPr>
        <p:grpSpPr>
          <a:xfrm>
            <a:off x="6011274" y="3596973"/>
            <a:ext cx="3279002" cy="2955303"/>
            <a:chOff x="92987" y="-2984062"/>
            <a:chExt cx="3279002" cy="2955303"/>
          </a:xfrm>
        </p:grpSpPr>
        <p:grpSp>
          <p:nvGrpSpPr>
            <p:cNvPr id="191" name="Группа 190">
              <a:extLst>
                <a:ext uri="{FF2B5EF4-FFF2-40B4-BE49-F238E27FC236}">
                  <a16:creationId xmlns:a16="http://schemas.microsoft.com/office/drawing/2014/main" id="{31BCDAE5-E362-4291-0FE3-2F9C040A697C}"/>
                </a:ext>
              </a:extLst>
            </p:cNvPr>
            <p:cNvGrpSpPr/>
            <p:nvPr/>
          </p:nvGrpSpPr>
          <p:grpSpPr>
            <a:xfrm>
              <a:off x="92987" y="-2984062"/>
              <a:ext cx="3279002" cy="2955303"/>
              <a:chOff x="4157381" y="401129"/>
              <a:chExt cx="3279002" cy="2955303"/>
            </a:xfrm>
          </p:grpSpPr>
          <p:sp>
            <p:nvSpPr>
              <p:cNvPr id="193" name="Прямоугольник: скругленные углы 192">
                <a:extLst>
                  <a:ext uri="{FF2B5EF4-FFF2-40B4-BE49-F238E27FC236}">
                    <a16:creationId xmlns:a16="http://schemas.microsoft.com/office/drawing/2014/main" id="{5BF0C5CE-772B-969C-B7C8-DD29EE5E064B}"/>
                  </a:ext>
                </a:extLst>
              </p:cNvPr>
              <p:cNvSpPr/>
              <p:nvPr/>
            </p:nvSpPr>
            <p:spPr>
              <a:xfrm>
                <a:off x="4157381" y="401129"/>
                <a:ext cx="3279002" cy="2955303"/>
              </a:xfrm>
              <a:prstGeom prst="roundRect">
                <a:avLst/>
              </a:prstGeom>
              <a:solidFill>
                <a:schemeClr val="lt1">
                  <a:alpha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4" name="TextBox 193">
                <a:extLst>
                  <a:ext uri="{FF2B5EF4-FFF2-40B4-BE49-F238E27FC236}">
                    <a16:creationId xmlns:a16="http://schemas.microsoft.com/office/drawing/2014/main" id="{8B092C00-B38E-655B-F362-003EA4AF37A6}"/>
                  </a:ext>
                </a:extLst>
              </p:cNvPr>
              <p:cNvSpPr txBox="1"/>
              <p:nvPr/>
            </p:nvSpPr>
            <p:spPr>
              <a:xfrm>
                <a:off x="4344137" y="613427"/>
                <a:ext cx="2850460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4000" dirty="0"/>
                  <a:t>НЕТ РУЖЕЙ</a:t>
                </a:r>
                <a:endParaRPr lang="ru-UA" sz="4000" dirty="0"/>
              </a:p>
            </p:txBody>
          </p:sp>
        </p:grpSp>
        <p:pic>
          <p:nvPicPr>
            <p:cNvPr id="192" name="Рисунок 191" descr="Закрыть со сплошной заливкой">
              <a:extLst>
                <a:ext uri="{FF2B5EF4-FFF2-40B4-BE49-F238E27FC236}">
                  <a16:creationId xmlns:a16="http://schemas.microsoft.com/office/drawing/2014/main" id="{E232E390-0A16-8938-AA14-A342824B705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45238" y="-2053891"/>
              <a:ext cx="1774500" cy="1774500"/>
            </a:xfrm>
            <a:prstGeom prst="rect">
              <a:avLst/>
            </a:prstGeom>
          </p:spPr>
        </p:pic>
      </p:grp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E6D4FAF-AB31-C8B8-F611-AA8837C19F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610336" y="1259042"/>
            <a:ext cx="4090101" cy="4140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6" name="Picture 195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72995" y="3105800"/>
            <a:ext cx="3448050" cy="344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495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"/>
                            </p:stCondLst>
                            <p:childTnLst>
                              <p:par>
                                <p:cTn id="1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500"/>
                            </p:stCondLst>
                            <p:childTnLst>
                              <p:par>
                                <p:cTn id="1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00"/>
                            </p:stCondLst>
                            <p:childTnLst>
                              <p:par>
                                <p:cTn id="1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500"/>
                            </p:stCondLst>
                            <p:childTnLst>
                              <p:par>
                                <p:cTn id="1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00"/>
                            </p:stCondLst>
                            <p:childTnLst>
                              <p:par>
                                <p:cTn id="1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E8CEE30-BEB6-46FC-876C-D0B327FDF325}"/>
</file>

<file path=customXml/itemProps2.xml><?xml version="1.0" encoding="utf-8"?>
<ds:datastoreItem xmlns:ds="http://schemas.openxmlformats.org/officeDocument/2006/customXml" ds:itemID="{604A1A5F-CA5C-4741-8585-06BF001BAA11}"/>
</file>

<file path=customXml/itemProps3.xml><?xml version="1.0" encoding="utf-8"?>
<ds:datastoreItem xmlns:ds="http://schemas.openxmlformats.org/officeDocument/2006/customXml" ds:itemID="{E304629B-47B0-4C50-B939-97CD36EC0066}"/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48</Words>
  <Application>Microsoft Office PowerPoint</Application>
  <PresentationFormat>Широкоэкранный</PresentationFormat>
  <Paragraphs>28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</cp:revision>
  <dcterms:created xsi:type="dcterms:W3CDTF">2025-01-29T13:56:17Z</dcterms:created>
  <dcterms:modified xsi:type="dcterms:W3CDTF">2025-01-29T14:41:40Z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