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10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" y="-8576"/>
            <a:ext cx="12192001" cy="6866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3" y="5170116"/>
            <a:ext cx="1422175" cy="1422175"/>
          </a:xfrm>
          <a:prstGeom prst="rect">
            <a:avLst/>
          </a:prstGeom>
        </p:spPr>
      </p:pic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3769030" y="609781"/>
            <a:ext cx="6847772" cy="125372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535" y="908922"/>
            <a:ext cx="6476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Ща-ща-ща - поймали мы леща.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00" y="1430488"/>
            <a:ext cx="3265165" cy="3265165"/>
          </a:xfrm>
          <a:prstGeom prst="rect">
            <a:avLst/>
          </a:prstGeom>
          <a:effectLst>
            <a:glow rad="12377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163117" y="912830"/>
            <a:ext cx="719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Ще-ще-ще – в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новом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плаще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5063" y="917122"/>
            <a:ext cx="706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Щи-щи-щи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свежие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09" y="3985970"/>
            <a:ext cx="1360183" cy="1360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73" y="1988856"/>
            <a:ext cx="2547068" cy="2547068"/>
          </a:xfrm>
          <a:prstGeom prst="rect">
            <a:avLst/>
          </a:prstGeom>
          <a:effectLst>
            <a:glow rad="117736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871365"/>
            <a:ext cx="1459255" cy="14592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4" y="1700573"/>
            <a:ext cx="2750431" cy="27504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98" y="3935936"/>
            <a:ext cx="1443500" cy="14435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665546" y="908922"/>
            <a:ext cx="610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Щу-щу-щу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щётку я ищу.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1" y="2322907"/>
            <a:ext cx="2103213" cy="18458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74" y="3929834"/>
            <a:ext cx="1459256" cy="14592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4152226" y="910776"/>
            <a:ext cx="689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Ощ-ощ-ощ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мама варит борщ.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4" y="2244230"/>
            <a:ext cx="1916046" cy="19160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4022475"/>
            <a:ext cx="1271590" cy="12715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21" y="5098253"/>
            <a:ext cx="1486750" cy="1486750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53" y="3305416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54219 -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12037 L -0.16562 0.24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6797 0.25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13594 0.243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11759 L 0.03528 0.2430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16829 L 0.22734 0.2432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3177 -0.0069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12" grpId="0"/>
      <p:bldP spid="12" grpId="1"/>
      <p:bldP spid="16" grpId="0" build="allAtOnce"/>
      <p:bldP spid="28" grpId="0"/>
      <p:bldP spid="28" grpId="1"/>
      <p:bldP spid="3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D189F-9044-4E7B-A3B1-F1ACE6667020}"/>
</file>

<file path=customXml/itemProps2.xml><?xml version="1.0" encoding="utf-8"?>
<ds:datastoreItem xmlns:ds="http://schemas.openxmlformats.org/officeDocument/2006/customXml" ds:itemID="{88A9AC80-C369-4032-AA45-B852DCAB6117}"/>
</file>

<file path=customXml/itemProps3.xml><?xml version="1.0" encoding="utf-8"?>
<ds:datastoreItem xmlns:ds="http://schemas.openxmlformats.org/officeDocument/2006/customXml" ds:itemID="{2DE4FD32-7531-4833-A11B-830AEAEA4A19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12</cp:revision>
  <dcterms:created xsi:type="dcterms:W3CDTF">2024-12-14T07:49:20Z</dcterms:created>
  <dcterms:modified xsi:type="dcterms:W3CDTF">2024-12-15T19:50:03Z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