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74" d="100"/>
          <a:sy n="74" d="100"/>
        </p:scale>
        <p:origin x="208" y="7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A4D60E-078C-462C-A09F-F5647664F7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967BD2F-44DE-48B9-8844-3198F9609C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A83153-1B20-4BA1-AB8F-F6658837F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D6052-891E-465A-A3DC-755CEFBEE3E8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41E126-A202-4F0F-B952-D29B0296D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514B79-6720-4E7B-A846-A4B13C44E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6B0E-AE96-4CF9-BBC9-4CEDDC67DE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664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676A62-5D5C-4CB4-B750-BC6FEEE71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C71644-B01B-4556-88D6-F99DF10B7A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28EA5F-9B32-402F-92A4-F6FD6B2E1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D6052-891E-465A-A3DC-755CEFBEE3E8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B1756E-405E-4894-9776-41DB496A0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E8C948-9582-4BB9-BC21-314C8EB26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6B0E-AE96-4CF9-BBC9-4CEDDC67DE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6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FCA7038-3FD7-4295-A305-48CFC27776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5200CFC-6225-496B-A017-68F2F35082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E54E53-ADC9-4C00-9529-CD584AFB3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D6052-891E-465A-A3DC-755CEFBEE3E8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6A0F0B-9BF5-4A70-928C-0D6ACD6ED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5CD5B2-AAAF-4056-8CD8-9DA8254C3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6B0E-AE96-4CF9-BBC9-4CEDDC67DE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633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769107-A0B8-44B3-A8C1-8D669C3B5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FDD89D-840C-4B7A-8BA3-14A44BD5EB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D88E3A5-6476-45AC-9464-299D28BC9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D6052-891E-465A-A3DC-755CEFBEE3E8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DA79D3-A778-453F-8BDA-808917510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CE9C237-7D2D-4799-B733-E31C7736B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6B0E-AE96-4CF9-BBC9-4CEDDC67DE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241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22A1FF-8115-4877-A78F-F043619E3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EBAE0CD-CAAA-46B8-A5B5-ADBA09AA22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CB6608-A115-4073-808F-AAE90B7DE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D6052-891E-465A-A3DC-755CEFBEE3E8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CA0FB7-1DA1-4B94-A198-72ECD2F2E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488541-421F-4463-BAE3-F11C5FC53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6B0E-AE96-4CF9-BBC9-4CEDDC67DE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236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9BA091-2024-457F-95D4-731D1F48A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B0B9D7-586C-434E-9428-12FB60F828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1FF7B0E-179C-4AE7-96E9-D238AC9E6E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8E60A07-9DE5-48CB-885F-8EF723718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D6052-891E-465A-A3DC-755CEFBEE3E8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9EE18F-B88B-406F-AF05-FBC9A6496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6835810-7019-4771-8355-8E0FEC4DE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6B0E-AE96-4CF9-BBC9-4CEDDC67DE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588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246F66-FC33-4DC5-9676-AF3C5116B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0A93730-BC14-4E4F-B93F-4AFF01615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CB943F6-698D-4C44-A6D9-93F391FC37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20015A8-CFFA-4E82-9A61-FC17D573C1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9FDCC51-4901-4E67-A577-3A74E19D6A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F431D1A-DE61-4D15-8096-5A5AF2A9F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D6052-891E-465A-A3DC-755CEFBEE3E8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DE01C9E-697C-4913-9046-C0A765370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E6D1D69-5108-43E3-9258-E2BCFF47D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6B0E-AE96-4CF9-BBC9-4CEDDC67DE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006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E3651A-0ED6-467E-BA59-BB82B58C7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9049FF3-066A-4158-9E9F-14376ABA2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D6052-891E-465A-A3DC-755CEFBEE3E8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846AC4F-2A57-4AA0-97D9-9E3418778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F1ADCAD-3366-414F-911F-5B28F0408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6B0E-AE96-4CF9-BBC9-4CEDDC67DE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828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FE8EBA5-B1F6-46E4-B822-BEB98DCBF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D6052-891E-465A-A3DC-755CEFBEE3E8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CFD4262-CE4E-4A8C-B0F9-92D3F42C6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98B189A-6A9D-42B2-8132-CBDF9237E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6B0E-AE96-4CF9-BBC9-4CEDDC67DE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512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555AAC-2572-48AB-8123-83514EB64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421F4E-318B-42BE-91E6-7F28D70B2F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589AB70-F673-4436-AC70-A77B146AAD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4CCEAC9-2026-467E-91C4-85D427AA5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D6052-891E-465A-A3DC-755CEFBEE3E8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463DA8B-5CE2-42A8-88CE-0B6CC1097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0BD2449-B93D-4F3D-B876-40FDC2333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6B0E-AE96-4CF9-BBC9-4CEDDC67DE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761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DDA6EF-8CCA-4DA9-A50B-C12B716FC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402D93B-A412-49F9-901D-E4507370CE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FD93E81-974F-44F4-8105-5AED23EC85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FBD6401-D713-4DF5-A5A8-A62A15D7E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D6052-891E-465A-A3DC-755CEFBEE3E8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1752189-9BFC-4B12-88FA-502752717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D4B2B29-47FF-4E74-AEB0-4122286EF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6B0E-AE96-4CF9-BBC9-4CEDDC67DE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0485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2ED8BE-B001-49E6-842F-F48AE3FA8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20212F3-56A6-40D5-A29C-6F393ED6E9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C3B67B-4197-4ACC-BA94-ABB258281A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D6052-891E-465A-A3DC-755CEFBEE3E8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08381C6-3282-4A8A-AB0B-E556E711C1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6EBB4A-32D3-43F5-B486-D93CE44513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76B0E-AE96-4CF9-BBC9-4CEDDC67DE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82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A6DFBD2-F65D-4374-91CD-EDD67E4A51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81915" y="-190645"/>
            <a:ext cx="7001815" cy="7001815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5AAD1038-009D-4AEA-81AC-04E028BD75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689" y="4864908"/>
            <a:ext cx="2440074" cy="216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33542" y="4341690"/>
            <a:ext cx="4173826" cy="2914908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8" descr="Красное яблоко PNG"/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" name="AutoShape 10" descr="Красное яблоко PNG"/>
          <p:cNvSpPr>
            <a:spLocks noChangeAspect="1" noChangeArrowheads="1"/>
          </p:cNvSpPr>
          <p:nvPr/>
        </p:nvSpPr>
        <p:spPr bwMode="auto">
          <a:xfrm>
            <a:off x="1739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" name="AutoShape 12" descr="Красное яблоко PNG"/>
          <p:cNvSpPr>
            <a:spLocks noChangeAspect="1" noChangeArrowheads="1"/>
          </p:cNvSpPr>
          <p:nvPr/>
        </p:nvSpPr>
        <p:spPr bwMode="auto">
          <a:xfrm>
            <a:off x="1892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96174" y="1295670"/>
            <a:ext cx="1260000" cy="1260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13338" y="1769964"/>
            <a:ext cx="1260000" cy="1260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66304" y="1974462"/>
            <a:ext cx="1260000" cy="1260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15020" y="710622"/>
            <a:ext cx="1260000" cy="1260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799754" y="2853877"/>
            <a:ext cx="1260000" cy="1260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6380" y="1490974"/>
            <a:ext cx="1260000" cy="1260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83338" y="2778522"/>
            <a:ext cx="1260000" cy="1260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62760" y="2503181"/>
            <a:ext cx="1260000" cy="1260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49072" y="581587"/>
            <a:ext cx="1260000" cy="1260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41950" y="2224517"/>
            <a:ext cx="609542" cy="612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8987" y="1899028"/>
            <a:ext cx="712295" cy="712295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201970" y="1038753"/>
            <a:ext cx="720000" cy="720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48106" y="2288782"/>
            <a:ext cx="835095" cy="835095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24283" y="3234462"/>
            <a:ext cx="731198" cy="731198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23491" y="971669"/>
            <a:ext cx="717110" cy="717110"/>
          </a:xfrm>
          <a:prstGeom prst="rect">
            <a:avLst/>
          </a:prstGeom>
          <a:noFill/>
          <a:effectLst>
            <a:glow rad="127000">
              <a:schemeClr val="bg1">
                <a:alpha val="99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47917" y="3123877"/>
            <a:ext cx="720000" cy="720000"/>
          </a:xfrm>
          <a:prstGeom prst="rect">
            <a:avLst/>
          </a:prstGeom>
          <a:noFill/>
          <a:effectLst>
            <a:glow rad="1397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72839" y="2864278"/>
            <a:ext cx="584999" cy="720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29389" y="1703124"/>
            <a:ext cx="720000" cy="720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EA995EA1-6FC8-4EA3-936A-7478362248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545" y="4839122"/>
            <a:ext cx="2253804" cy="197204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1108A721-0DBC-458C-9754-AF625A244B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610" y="4973071"/>
            <a:ext cx="2346299" cy="210778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F926A061-F37E-459E-8099-A21847684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960028" y="5799144"/>
            <a:ext cx="1292772" cy="1259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Picture 2">
            <a:extLst>
              <a:ext uri="{FF2B5EF4-FFF2-40B4-BE49-F238E27FC236}">
                <a16:creationId xmlns:a16="http://schemas.microsoft.com/office/drawing/2014/main" id="{3765C1F8-3524-452C-A692-5D327CC39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1821" y="-11941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30244DE5-E044-4CBA-B4E3-CCD33DA75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56001" y="23505"/>
            <a:ext cx="2491903" cy="23996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2" name="Picture 1041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57425" y="1490974"/>
            <a:ext cx="3819524" cy="381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244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01 0.00833 L 0.40924 0.4928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11" y="2421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03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4.44444E-6 L 0.35417 0.3638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08" y="18194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7.40741E-7 L 0.37591 0.4981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89" y="24907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7 L 0.19883 0.6129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35" y="30648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0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5.55112E-17 L 0.32865 0.42523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32" y="2125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1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7 L 0.09597 0.37986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2" y="18981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2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7 L 0.23906 0.58866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53" y="29421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3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3.7037E-7 L 0.17214 0.32176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07" y="16088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9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4" dur="2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7.40741E-7 L 0.36276 0.31898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38" y="15949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0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Лия Добровольская</cp:lastModifiedBy>
  <cp:revision>9</cp:revision>
  <dcterms:created xsi:type="dcterms:W3CDTF">2024-08-25T10:52:46Z</dcterms:created>
  <dcterms:modified xsi:type="dcterms:W3CDTF">2024-08-27T12:42:33Z</dcterms:modified>
</cp:coreProperties>
</file>