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63716-44B9-1CE8-E817-E35F9A4D6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2AD5F5-91F9-6177-F6B7-204C4D5D9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1339EA-DD7E-67BD-52A1-5652B8435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D6F08E-B1FC-859B-D5C3-B6566FF34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2E7AF0-6A5A-CCB8-4989-7628FEA40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7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65136-BFBF-5948-F86F-1F7C1B13E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413C01-9006-8406-EA99-DB2C809ED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C19864-2172-4049-4704-175B0A454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D86AF4-F07E-338D-2A5C-732BFC0C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F90807-EBAA-B611-BAC4-7D85B8E43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9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BCB7B0-D7C2-B1C8-0172-3598DC173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D01800-30EE-E711-942A-F515402C0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6CE5E4-4354-0493-1D49-D6AB76580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24D659-77EA-E551-D79E-61A87A32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12884D-15B2-D11F-7EB6-7B957A96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6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B13F5-87B0-291D-F3EE-2B32A80A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73EE17-9863-8D47-5515-B566B2E05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98129C-BE65-105B-95AA-7C26182AD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9D45FC-06F6-3BB7-346C-954C8296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55FC8E-3AE7-E37F-1363-9085E67C3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7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69528-B8A8-C9A6-483A-3493B867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768785-DBAE-CC33-019E-FD44ED807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D3B12E-4ED3-0F4B-A16A-E5B4A81A3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ECA72A-6DEC-5851-48A3-FFE7E8EDE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0B837F-A665-1550-6196-8CBB11BC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90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34D83-0AF7-43CC-6918-713121AF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31D1CE-A53A-4D8C-2138-BAC10ED84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9433-A5A1-2865-8DF5-E84BDDF6E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DE61C4-A700-486D-9DDD-926E88BFD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B53A5C-D6C1-1C5E-201B-0A89FB075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0E2968-50EF-FD2F-60EC-0150F428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21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411F2-BC55-1106-351A-484900D48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748FD4-5D8D-2F9A-8EAC-52F974550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4DC72B-4C25-BFC6-C9C2-06067ECBF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AA587D-3953-F737-C97D-C051FE44F6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B6D2D6-E6AF-A47C-AEE2-4CB0B0653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E7341A-0FF3-3CC2-88F2-904ADFF3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1E1D761-8A4F-2DC5-20C2-824FD6F0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73FD9C-E4B6-2876-BBF8-230C2804F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92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FFB9D-5AE7-9745-38B6-9925D60F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BB90AA-7862-C417-D6F0-9A928181C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615A11-7E1B-0046-B33B-A5D245BCB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B5C4B1-8593-52C5-B518-081245B4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01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E36FFC-147B-8E67-4ACB-90CB5D0FF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D94096-4A00-A33C-F609-499B2189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392B7A-9F97-6C22-B529-DA6A79283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59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D240D-E0AF-AE04-17A9-182987D9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EF2B7F-3878-0CAD-4AA9-46C08AF1F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3A8612-9636-77DE-FEA3-7FB3F39D0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1443E6-F503-0A97-EA8D-1D37C77FE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08F448-8CC7-16E1-DC7C-69BBFDFB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58CC6A-FF81-E90D-8C6C-FF75A211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39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C257B-C87C-3868-F15C-317DAEAC3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D2750F-574C-845C-C74F-8CA0BCB24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292E16-0DD0-3545-9DD7-FB2E16783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D8851B-D74F-D816-D75C-F59D9328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8198AA-FEE5-48C3-02A8-15594A86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096F8A-F597-E2B9-98F3-FA24D201B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231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647F6-D24F-AFAB-E95E-D189D8338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CD151D-EF6A-9EC3-2916-2F0F6C349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E11141-76E7-8ED3-793C-C51A901642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9E99D5-69E2-2338-D94B-C82E1A311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4E438C-93FA-F0B8-2D31-20A9B1E82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9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B7848-F838-F004-C468-466E935CE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EC289252-4078-0FD2-35DE-E55D5F7D4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8B282E4A-1EAE-1B0C-76BE-26741022E29B}"/>
              </a:ext>
            </a:extLst>
          </p:cNvPr>
          <p:cNvGrpSpPr/>
          <p:nvPr/>
        </p:nvGrpSpPr>
        <p:grpSpPr>
          <a:xfrm>
            <a:off x="6662968" y="4754711"/>
            <a:ext cx="2499577" cy="1829269"/>
            <a:chOff x="6662968" y="4754711"/>
            <a:chExt cx="2499577" cy="182926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5C48938-2026-9C9F-75AE-2BD69602C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62968" y="4845380"/>
              <a:ext cx="2499577" cy="1524132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97AADB1-F732-9EFE-FF5E-E7B84B45B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159" y="4754711"/>
              <a:ext cx="1829269" cy="1829269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DE7E6D2A-0B7C-613F-186D-4DC9F1C10718}"/>
              </a:ext>
            </a:extLst>
          </p:cNvPr>
          <p:cNvGrpSpPr/>
          <p:nvPr/>
        </p:nvGrpSpPr>
        <p:grpSpPr>
          <a:xfrm>
            <a:off x="3830427" y="876959"/>
            <a:ext cx="2489200" cy="2125255"/>
            <a:chOff x="3830427" y="876959"/>
            <a:chExt cx="2489200" cy="2125255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112247ED-0704-FD23-D1D9-DE229B770DE8}"/>
                </a:ext>
              </a:extLst>
            </p:cNvPr>
            <p:cNvSpPr/>
            <p:nvPr/>
          </p:nvSpPr>
          <p:spPr>
            <a:xfrm>
              <a:off x="3830427" y="1169340"/>
              <a:ext cx="2489200" cy="1513840"/>
            </a:xfrm>
            <a:prstGeom prst="round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30505C72-B397-D39D-CD94-DC64AF466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745" y="876959"/>
              <a:ext cx="2125255" cy="2125255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E421DE6D-9374-A912-E44C-672EE5AFAAD8}"/>
              </a:ext>
            </a:extLst>
          </p:cNvPr>
          <p:cNvGrpSpPr/>
          <p:nvPr/>
        </p:nvGrpSpPr>
        <p:grpSpPr>
          <a:xfrm>
            <a:off x="6644531" y="1188654"/>
            <a:ext cx="2499577" cy="1524132"/>
            <a:chOff x="6644531" y="1188654"/>
            <a:chExt cx="2499577" cy="1524132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970892E6-4A2C-785F-D0F7-6B6B9C6FC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44531" y="1188654"/>
              <a:ext cx="2499577" cy="1524132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C09B912-3352-CCC5-E648-6A32EDE5C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653" y="1211580"/>
              <a:ext cx="1478280" cy="147828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6EA8CD4-1942-5E1A-5FDD-CC6D5BD2B284}"/>
              </a:ext>
            </a:extLst>
          </p:cNvPr>
          <p:cNvGrpSpPr/>
          <p:nvPr/>
        </p:nvGrpSpPr>
        <p:grpSpPr>
          <a:xfrm>
            <a:off x="9427483" y="1166397"/>
            <a:ext cx="2499577" cy="1546389"/>
            <a:chOff x="9427483" y="1166397"/>
            <a:chExt cx="2499577" cy="1546389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84630BB-BD4D-E131-CE57-8C07505C6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27483" y="1188654"/>
              <a:ext cx="2499577" cy="1524132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7410FF8-8AA3-D720-7C79-CEC8AE07C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9928545" y="1166397"/>
              <a:ext cx="1497451" cy="1497451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4B03FBCB-035E-9417-10C7-0C3AC6034C31}"/>
              </a:ext>
            </a:extLst>
          </p:cNvPr>
          <p:cNvGrpSpPr/>
          <p:nvPr/>
        </p:nvGrpSpPr>
        <p:grpSpPr>
          <a:xfrm>
            <a:off x="3820050" y="3002214"/>
            <a:ext cx="2499577" cy="1524132"/>
            <a:chOff x="3820050" y="3002214"/>
            <a:chExt cx="2499577" cy="1524132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6A5E395-2E32-23A4-4F67-D27DF9945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0050" y="3002214"/>
              <a:ext cx="2499577" cy="152413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9978CBA4-D0F6-9B0C-69C8-F98813D5C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6913" y="3002214"/>
              <a:ext cx="1524132" cy="1524132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6DDE9FF6-AD91-EC7A-DFF3-9091D9AB4879}"/>
              </a:ext>
            </a:extLst>
          </p:cNvPr>
          <p:cNvGrpSpPr/>
          <p:nvPr/>
        </p:nvGrpSpPr>
        <p:grpSpPr>
          <a:xfrm>
            <a:off x="6662968" y="3002214"/>
            <a:ext cx="2499577" cy="1706880"/>
            <a:chOff x="6662968" y="3002214"/>
            <a:chExt cx="2499577" cy="170688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8E02D835-C73C-E3E2-02EF-FCD2DF99A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62968" y="3002214"/>
              <a:ext cx="2499577" cy="1524132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CC6E02FF-DE34-B1CF-5A0E-13052EA35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307" y="3002214"/>
              <a:ext cx="1706880" cy="170688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3D9170D9-A9E9-8612-2EE3-AB8E30765815}"/>
              </a:ext>
            </a:extLst>
          </p:cNvPr>
          <p:cNvGrpSpPr/>
          <p:nvPr/>
        </p:nvGrpSpPr>
        <p:grpSpPr>
          <a:xfrm>
            <a:off x="9427483" y="2960628"/>
            <a:ext cx="2499577" cy="1691640"/>
            <a:chOff x="9427483" y="2960628"/>
            <a:chExt cx="2499577" cy="169164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C6FB1D28-61FB-E024-6C5C-B4F651C0E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27483" y="3002214"/>
              <a:ext cx="2499577" cy="1524132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E132465E-F346-327C-03B9-974357432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7719" y="2960628"/>
              <a:ext cx="1691640" cy="1691640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72726CBD-61C8-FDE2-0C61-3CAAC6924028}"/>
              </a:ext>
            </a:extLst>
          </p:cNvPr>
          <p:cNvGrpSpPr/>
          <p:nvPr/>
        </p:nvGrpSpPr>
        <p:grpSpPr>
          <a:xfrm>
            <a:off x="9427484" y="4709094"/>
            <a:ext cx="2499577" cy="1722120"/>
            <a:chOff x="9427484" y="4709094"/>
            <a:chExt cx="2499577" cy="1722120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2FB950E-97B3-F61C-E12D-492F41F36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27484" y="4845380"/>
              <a:ext cx="2499577" cy="1524132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A1770C9B-1976-6DCA-928F-939F57CC8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1290" y="4709094"/>
              <a:ext cx="1722120" cy="172212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154162AD-BB58-C4FB-E6E0-091EBD087593}"/>
              </a:ext>
            </a:extLst>
          </p:cNvPr>
          <p:cNvGrpSpPr/>
          <p:nvPr/>
        </p:nvGrpSpPr>
        <p:grpSpPr>
          <a:xfrm>
            <a:off x="3820050" y="4858047"/>
            <a:ext cx="2499577" cy="1524132"/>
            <a:chOff x="3809673" y="4845380"/>
            <a:chExt cx="2499577" cy="1524132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42A13148-B75F-DE6A-E97F-6B7FA3399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09673" y="4845380"/>
              <a:ext cx="2499577" cy="1524132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C4BD94BE-ED6E-F3E7-02CE-2E85E1CF5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33479" y="4845380"/>
              <a:ext cx="1513840" cy="1513840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740EA19C-D708-F9D8-53D4-9DCDDB743AFE}"/>
              </a:ext>
            </a:extLst>
          </p:cNvPr>
          <p:cNvGrpSpPr/>
          <p:nvPr/>
        </p:nvGrpSpPr>
        <p:grpSpPr>
          <a:xfrm>
            <a:off x="3826458" y="1176020"/>
            <a:ext cx="2478823" cy="1513840"/>
            <a:chOff x="3801531" y="71114"/>
            <a:chExt cx="2478823" cy="1513840"/>
          </a:xfrm>
        </p:grpSpPr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DD864C32-A6C9-B740-73EC-A43329BD9A7D}"/>
                </a:ext>
              </a:extLst>
            </p:cNvPr>
            <p:cNvSpPr/>
            <p:nvPr/>
          </p:nvSpPr>
          <p:spPr>
            <a:xfrm>
              <a:off x="3801531" y="71114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CE42D46C-4E0B-22EB-F2C7-905F02A5C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7873" y="166145"/>
              <a:ext cx="1323778" cy="1323778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ED501FCC-FFD2-8C2D-D68C-5A6FD9A92EFE}"/>
              </a:ext>
            </a:extLst>
          </p:cNvPr>
          <p:cNvGrpSpPr/>
          <p:nvPr/>
        </p:nvGrpSpPr>
        <p:grpSpPr>
          <a:xfrm>
            <a:off x="6651413" y="1188654"/>
            <a:ext cx="2493480" cy="1524132"/>
            <a:chOff x="6691784" y="61702"/>
            <a:chExt cx="2493480" cy="1524132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B6A6042E-2C55-6A74-575E-F3CA42018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691784" y="61702"/>
              <a:ext cx="2493480" cy="1524132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2DE76310-E0FF-C693-CABC-A7FABD31A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3227" y="171433"/>
              <a:ext cx="1275474" cy="1275474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D38FA345-57AA-5E76-F0DD-691CB29EF749}"/>
              </a:ext>
            </a:extLst>
          </p:cNvPr>
          <p:cNvGrpSpPr/>
          <p:nvPr/>
        </p:nvGrpSpPr>
        <p:grpSpPr>
          <a:xfrm>
            <a:off x="3827496" y="3014881"/>
            <a:ext cx="2478823" cy="1550751"/>
            <a:chOff x="157046" y="466348"/>
            <a:chExt cx="2478823" cy="1550751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FB5E326E-2891-555F-DBFF-17F560D2022E}"/>
                </a:ext>
              </a:extLst>
            </p:cNvPr>
            <p:cNvSpPr/>
            <p:nvPr/>
          </p:nvSpPr>
          <p:spPr>
            <a:xfrm>
              <a:off x="157046" y="466348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1B457B7B-733B-EE87-EAAF-D0D60F3F2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566" y="487805"/>
              <a:ext cx="1529294" cy="1529294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733706B7-2855-A944-9854-87BA6AD20421}"/>
              </a:ext>
            </a:extLst>
          </p:cNvPr>
          <p:cNvGrpSpPr/>
          <p:nvPr/>
        </p:nvGrpSpPr>
        <p:grpSpPr>
          <a:xfrm>
            <a:off x="6664439" y="3008578"/>
            <a:ext cx="2478823" cy="1630801"/>
            <a:chOff x="164118" y="2292608"/>
            <a:chExt cx="2478823" cy="1630801"/>
          </a:xfrm>
        </p:grpSpPr>
        <p:sp>
          <p:nvSpPr>
            <p:cNvPr id="60" name="Прямоугольник: скругленные углы 59">
              <a:extLst>
                <a:ext uri="{FF2B5EF4-FFF2-40B4-BE49-F238E27FC236}">
                  <a16:creationId xmlns:a16="http://schemas.microsoft.com/office/drawing/2014/main" id="{B81346F5-FBF1-F88F-DD30-ADCEFE6D5E72}"/>
                </a:ext>
              </a:extLst>
            </p:cNvPr>
            <p:cNvSpPr/>
            <p:nvPr/>
          </p:nvSpPr>
          <p:spPr>
            <a:xfrm>
              <a:off x="164118" y="2292608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57003AA5-B374-8397-1EB1-EF0A71F7B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641" y="2335260"/>
              <a:ext cx="1588149" cy="1588149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99FDB884-222E-B503-32F0-B952AB70DBA0}"/>
              </a:ext>
            </a:extLst>
          </p:cNvPr>
          <p:cNvGrpSpPr/>
          <p:nvPr/>
        </p:nvGrpSpPr>
        <p:grpSpPr>
          <a:xfrm>
            <a:off x="9428146" y="3016978"/>
            <a:ext cx="2493480" cy="1524132"/>
            <a:chOff x="349438" y="4333189"/>
            <a:chExt cx="2493480" cy="1524132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4D151D92-6CE5-DCAE-1BA1-79B849E25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49438" y="4333189"/>
              <a:ext cx="2493480" cy="1524132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81F35A61-2174-F5BA-CC5D-7EC226D88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100" y="4446452"/>
              <a:ext cx="1297606" cy="1297606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92AA072C-894B-1EF9-7901-B584C182F787}"/>
              </a:ext>
            </a:extLst>
          </p:cNvPr>
          <p:cNvGrpSpPr/>
          <p:nvPr/>
        </p:nvGrpSpPr>
        <p:grpSpPr>
          <a:xfrm>
            <a:off x="6667540" y="4836793"/>
            <a:ext cx="2493480" cy="1524132"/>
            <a:chOff x="6705205" y="5912583"/>
            <a:chExt cx="2493480" cy="1524132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89222EB7-F093-00CC-790D-3D804914F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705205" y="5912583"/>
              <a:ext cx="2493480" cy="1524132"/>
            </a:xfrm>
            <a:prstGeom prst="rect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1B70B268-B254-4B01-75A9-61381833F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5252" y="6017150"/>
              <a:ext cx="1349028" cy="1349028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803483A4-7A1F-6D1C-FB7E-1A96B1783CD4}"/>
              </a:ext>
            </a:extLst>
          </p:cNvPr>
          <p:cNvGrpSpPr/>
          <p:nvPr/>
        </p:nvGrpSpPr>
        <p:grpSpPr>
          <a:xfrm>
            <a:off x="9427829" y="4845380"/>
            <a:ext cx="2493480" cy="1524132"/>
            <a:chOff x="9474153" y="5973379"/>
            <a:chExt cx="2493480" cy="1524132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88F0CB94-F115-0B87-E927-5547A869E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474153" y="5973379"/>
              <a:ext cx="2493480" cy="1524132"/>
            </a:xfrm>
            <a:prstGeom prst="rect">
              <a:avLst/>
            </a:prstGeom>
          </p:spPr>
        </p:pic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F3DA97CA-554D-FD30-83EB-27655B254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3945" y="6001736"/>
              <a:ext cx="1495775" cy="1495775"/>
            </a:xfrm>
            <a:prstGeom prst="rect">
              <a:avLst/>
            </a:prstGeom>
          </p:spPr>
        </p:pic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F93EAA81-7D38-1060-719A-60E29250A472}"/>
              </a:ext>
            </a:extLst>
          </p:cNvPr>
          <p:cNvGrpSpPr/>
          <p:nvPr/>
        </p:nvGrpSpPr>
        <p:grpSpPr>
          <a:xfrm>
            <a:off x="3820050" y="4857923"/>
            <a:ext cx="2478823" cy="1516215"/>
            <a:chOff x="3878363" y="5893858"/>
            <a:chExt cx="2478823" cy="1516215"/>
          </a:xfrm>
        </p:grpSpPr>
        <p:sp>
          <p:nvSpPr>
            <p:cNvPr id="59" name="Прямоугольник: скругленные углы 58">
              <a:extLst>
                <a:ext uri="{FF2B5EF4-FFF2-40B4-BE49-F238E27FC236}">
                  <a16:creationId xmlns:a16="http://schemas.microsoft.com/office/drawing/2014/main" id="{D93AFFB4-DF30-5C5E-45F2-85431AEC54AB}"/>
                </a:ext>
              </a:extLst>
            </p:cNvPr>
            <p:cNvSpPr/>
            <p:nvPr/>
          </p:nvSpPr>
          <p:spPr>
            <a:xfrm>
              <a:off x="3878363" y="5896233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B7B7123F-CBA9-2D09-99A5-150E5CFCF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250" y="5893858"/>
              <a:ext cx="1453169" cy="1453169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883E0036-10AF-C93F-358F-BF0B5F307B7B}"/>
              </a:ext>
            </a:extLst>
          </p:cNvPr>
          <p:cNvGrpSpPr/>
          <p:nvPr/>
        </p:nvGrpSpPr>
        <p:grpSpPr>
          <a:xfrm>
            <a:off x="9429865" y="1177807"/>
            <a:ext cx="2493480" cy="1524132"/>
            <a:chOff x="9446799" y="60822"/>
            <a:chExt cx="2493480" cy="1524132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2FBA27F5-A620-4F86-267C-BCE980EE7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446799" y="60822"/>
              <a:ext cx="2493480" cy="1524132"/>
            </a:xfrm>
            <a:prstGeom prst="rect">
              <a:avLst/>
            </a:prstGeom>
          </p:spPr>
        </p:pic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EED5FB51-22F1-DD75-96DC-5EF05F6D3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708" y="133051"/>
              <a:ext cx="1389600" cy="1389600"/>
            </a:xfrm>
            <a:prstGeom prst="rect">
              <a:avLst/>
            </a:prstGeom>
          </p:spPr>
        </p:pic>
      </p:grp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359B5C63-F944-EF66-A80C-B4C6F2B07B7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461" y="2158737"/>
            <a:ext cx="2746744" cy="2842918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855C1ACD-C65E-D136-F92D-BACAAF4839F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22" y="192257"/>
            <a:ext cx="1062802" cy="96557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2E911B4-AA3E-8B33-AD18-93CB5E80362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6476" y="1099054"/>
            <a:ext cx="1495775" cy="1495775"/>
          </a:xfrm>
          <a:prstGeom prst="rect">
            <a:avLst/>
          </a:prstGeom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65091" y="3031202"/>
            <a:ext cx="325755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2024-08-12T04:22:49Z</dcterms:created>
  <dcterms:modified xsi:type="dcterms:W3CDTF">2024-08-12T13:02:23Z</dcterms:modified>
</cp:coreProperties>
</file>