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C4EFE5-A817-43D1-A5FB-59D9DC9ED2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31AB215-FA82-48D0-BE2B-0FC1B004C6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D45BF9-F2B2-41C6-BFD4-AC0CB616D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3EB2-7F7E-490F-AF84-4910EFE22FFB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BCB7A8-DBD7-4A50-B57F-B17078ECA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744AC4-EC39-42CF-ADA8-5C991FF34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F684-0952-49B6-A50E-F37E972CA5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234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0D7848-F1F9-4A9E-9569-EEE950DEB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3956B5C-A971-4CDE-BAA5-18960396E1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958B31-BB78-4B4A-8A7B-B06BCBA01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3EB2-7F7E-490F-AF84-4910EFE22FFB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B7B3B4-92C9-4F76-A063-8A2F017CB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6A7465-D53E-4CE6-8CE7-F9BE8B8FA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F684-0952-49B6-A50E-F37E972CA5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6521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4EF5EC8-8669-4C0C-8269-6F3477EFB5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8543B98-5BB6-446D-9B9F-1A54B94D65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D938E9-2A90-4E06-907F-C35CDEF9D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3EB2-7F7E-490F-AF84-4910EFE22FFB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8D4DCA-299E-4C3A-9912-CEBDB1099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58B3AC-6572-4A4C-9097-7E0F53D85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F684-0952-49B6-A50E-F37E972CA5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00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9555B5-0BD0-4FCC-A1EB-261A9A42E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F0C389-E8AF-4660-A1ED-41786845CA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1228325-BDF2-41B5-92EE-5AA0ABDD3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3EB2-7F7E-490F-AF84-4910EFE22FFB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DB8934-3C8B-44C2-93F0-69060D384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2A2887-9D4F-48BE-9A34-FCD400172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F684-0952-49B6-A50E-F37E972CA5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786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1E4CA5-30EF-4549-98D5-9B2BE7CD8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B79A852-662C-44BF-B867-00C519471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BFCE77-DD61-4A2F-9CF4-D67C4F3DC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3EB2-7F7E-490F-AF84-4910EFE22FFB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79EBA2-A1AB-4495-9588-D4E3BDAB3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E66F92-39B6-414E-A512-2E6A947EB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F684-0952-49B6-A50E-F37E972CA5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641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E3E969-A1FC-4298-8F1E-EF74DE52F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16ACEC8-AE69-42B6-BED6-AD4F575A2E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5EC731-C327-4BC1-B5FB-DFAD1DBBA1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8848E35-7EF9-499C-9616-758060778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3EB2-7F7E-490F-AF84-4910EFE22FFB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A1E6DF2-7D1B-495C-883F-CD9FA170C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48B64F7-C2DE-4B40-BE4F-80E80C7CD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F684-0952-49B6-A50E-F37E972CA5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481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412664-34B7-4525-990B-1CDA773BE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788787D-9327-4675-B736-0FF067DA04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D8AEFAD-5638-4621-ADAA-3A65D8119D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2360C65-141E-4178-A66E-358EB626D8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D073CE2-A7F7-4FC7-B64D-1790B242E1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8F57A01-525B-414E-81E3-35D298D17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3EB2-7F7E-490F-AF84-4910EFE22FFB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E895D32-9D2F-49EB-8405-A4429538A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03B0BE6-0F74-401E-9B68-B1E3C6F14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F684-0952-49B6-A50E-F37E972CA5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398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353AF9-A536-48F5-8C81-673497CF6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240DF9B-2A0D-42BF-832E-A7F36ED5C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3EB2-7F7E-490F-AF84-4910EFE22FFB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AA57339-7498-44EA-BA7E-3716A3FC0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ED5CB06-9498-4E37-9574-17F0E2B5A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F684-0952-49B6-A50E-F37E972CA5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071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02B8749-F543-406E-9B64-6CACA3C6A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3EB2-7F7E-490F-AF84-4910EFE22FFB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6D6B1EF-4096-4171-91C5-0894B1810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203171B-6FEC-4567-A5EA-0B136E94E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F684-0952-49B6-A50E-F37E972CA5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8324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C41938-9FE4-4EA7-9A7F-63B768198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B3F02C-9FE4-46A7-9DCF-ADB1B7F0AA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52283BC-340E-4A59-B53F-4F8D70E3CF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8B631DC-4154-449C-8EE2-9B00EFC93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3EB2-7F7E-490F-AF84-4910EFE22FFB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B62BBBA-0539-4954-ABC4-806F9F736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07F2E60-2546-4E38-87F2-FF717C652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F684-0952-49B6-A50E-F37E972CA5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188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64C911-0486-4060-80F3-9A97D58B3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765C5B4-9017-44CE-AAA2-F80BF39614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45CF3D4-6C9A-4D54-BBA3-DA417F5F8A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D7C26F5-16AA-4D9D-8D0F-9D1ADABCA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3EB2-7F7E-490F-AF84-4910EFE22FFB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75A2A1F-F7F9-4FFB-8437-BF40671E9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9EA4569-ACCE-49C7-B39C-C69CDE9B6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F684-0952-49B6-A50E-F37E972CA5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07162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A6137F-1EA0-4410-B1C6-48E0352E6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6762B10-E97E-4257-A2D7-8440EDDBDC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C30387-9FA0-4078-A0EC-95546209FC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E3EB2-7F7E-490F-AF84-4910EFE22FFB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013A48-9496-4CE3-8127-AD41E3C459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A9328A-849D-490B-866A-07DF0E9777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8F684-0952-49B6-A50E-F37E972CA5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607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C887793-D9EF-4032-844F-2E4FDF7EFB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12398"/>
            <a:ext cx="12192000" cy="700374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ECFC070-2DC0-40A7-A8BC-FCBA875C69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536773" y="2439057"/>
            <a:ext cx="2330595" cy="2340000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F046CA6-32DF-4FFA-A3C1-F4FC7CF11E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305850">
            <a:off x="5292635" y="1761391"/>
            <a:ext cx="2880000" cy="288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48D6CB9-8610-4CE8-9909-070E2A51AE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09343" y="2288553"/>
            <a:ext cx="2880000" cy="288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C7B90EC-01D6-47DA-A403-A66945B6DB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896185">
            <a:off x="1325739" y="2298954"/>
            <a:ext cx="2852942" cy="288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455E82E-B599-42FC-BF2C-42A33447FF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7090" y="2532989"/>
            <a:ext cx="2880000" cy="288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8C6FBDDB-58C2-4350-9EBF-7721734B51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3407" y="-12397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6862E74F-C166-42E9-86B2-EF64F6CEE7E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80" b="12580"/>
          <a:stretch/>
        </p:blipFill>
        <p:spPr>
          <a:xfrm>
            <a:off x="2686050" y="1338465"/>
            <a:ext cx="4103787" cy="355048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4A7431E-324B-4A4F-B56F-8786FB969D0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38876" y="2659871"/>
            <a:ext cx="2339999" cy="288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A97BF1B-6C71-4377-A560-D178203C2A8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14955" y="2685771"/>
            <a:ext cx="2880000" cy="288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4C5AFBB-49B3-4ED0-9639-ACF863099BB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21653" y="3060148"/>
            <a:ext cx="2880000" cy="288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5F97A27-DA32-4677-BB19-79F6197E44C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64173" y="2935092"/>
            <a:ext cx="3060000" cy="306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4284F9D-B3A5-461B-B3B9-6D151575F75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23438" y="2727862"/>
            <a:ext cx="2880000" cy="288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94045DCB-1B78-4610-AA55-25AF2AE8E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4774" y="5725742"/>
            <a:ext cx="1222315" cy="1057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D39F0C08-F882-4A15-9717-BB7677FCA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21033" y="11062"/>
            <a:ext cx="2285660" cy="2285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Picture 122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816214" y="2224003"/>
            <a:ext cx="4210050" cy="421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844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8</cp:revision>
  <dcterms:created xsi:type="dcterms:W3CDTF">2024-08-23T11:45:22Z</dcterms:created>
  <dcterms:modified xsi:type="dcterms:W3CDTF">2024-08-28T08:48:13Z</dcterms:modified>
</cp:coreProperties>
</file>