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17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566" autoAdjust="0"/>
  </p:normalViewPr>
  <p:slideViewPr>
    <p:cSldViewPr snapToGrid="0" showGuides="1">
      <p:cViewPr varScale="1">
        <p:scale>
          <a:sx n="79" d="100"/>
          <a:sy n="79" d="100"/>
        </p:scale>
        <p:origin x="850" y="86"/>
      </p:cViewPr>
      <p:guideLst>
        <p:guide pos="3817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55771" y="184327"/>
            <a:ext cx="9762599" cy="6592805"/>
          </a:xfrm>
          <a:prstGeom prst="roundRect">
            <a:avLst>
              <a:gd name="adj" fmla="val 15335"/>
            </a:avLst>
          </a:prstGeom>
          <a:solidFill>
            <a:schemeClr val="lt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Coiny 2.0" panose="020B0604020202020204" charset="0"/>
            </a:endParaRPr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6DB17DE-71C7-D857-BB8E-7D8A3CBEE7BC}"/>
              </a:ext>
            </a:extLst>
          </p:cNvPr>
          <p:cNvSpPr/>
          <p:nvPr/>
        </p:nvSpPr>
        <p:spPr>
          <a:xfrm>
            <a:off x="2255771" y="5475360"/>
            <a:ext cx="9762600" cy="1301711"/>
          </a:xfrm>
          <a:custGeom>
            <a:avLst/>
            <a:gdLst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0 w 9762600"/>
              <a:gd name="connsiteY3" fmla="*/ 1237390 h 1237390"/>
              <a:gd name="connsiteX4" fmla="*/ 0 w 9762600"/>
              <a:gd name="connsiteY4" fmla="*/ 0 h 1237390"/>
              <a:gd name="connsiteX0" fmla="*/ 0 w 9762600"/>
              <a:gd name="connsiteY0" fmla="*/ 0 h 1337403"/>
              <a:gd name="connsiteX1" fmla="*/ 9762600 w 9762600"/>
              <a:gd name="connsiteY1" fmla="*/ 0 h 1337403"/>
              <a:gd name="connsiteX2" fmla="*/ 9762600 w 9762600"/>
              <a:gd name="connsiteY2" fmla="*/ 1237390 h 1337403"/>
              <a:gd name="connsiteX3" fmla="*/ 833437 w 9762600"/>
              <a:gd name="connsiteY3" fmla="*/ 1337403 h 1337403"/>
              <a:gd name="connsiteX4" fmla="*/ 0 w 9762600"/>
              <a:gd name="connsiteY4" fmla="*/ 0 h 1337403"/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623887 w 9762600"/>
              <a:gd name="connsiteY3" fmla="*/ 1232628 h 1237390"/>
              <a:gd name="connsiteX4" fmla="*/ 0 w 9762600"/>
              <a:gd name="connsiteY4" fmla="*/ 0 h 1237390"/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852487 w 9762600"/>
              <a:gd name="connsiteY3" fmla="*/ 1223103 h 1237390"/>
              <a:gd name="connsiteX4" fmla="*/ 0 w 9762600"/>
              <a:gd name="connsiteY4" fmla="*/ 0 h 1237390"/>
              <a:gd name="connsiteX0" fmla="*/ 0 w 9762600"/>
              <a:gd name="connsiteY0" fmla="*/ 0 h 1223103"/>
              <a:gd name="connsiteX1" fmla="*/ 9762600 w 9762600"/>
              <a:gd name="connsiteY1" fmla="*/ 0 h 1223103"/>
              <a:gd name="connsiteX2" fmla="*/ 9200625 w 9762600"/>
              <a:gd name="connsiteY2" fmla="*/ 999265 h 1223103"/>
              <a:gd name="connsiteX3" fmla="*/ 852487 w 9762600"/>
              <a:gd name="connsiteY3" fmla="*/ 1223103 h 1223103"/>
              <a:gd name="connsiteX4" fmla="*/ 0 w 9762600"/>
              <a:gd name="connsiteY4" fmla="*/ 0 h 1223103"/>
              <a:gd name="connsiteX0" fmla="*/ 0 w 9762600"/>
              <a:gd name="connsiteY0" fmla="*/ 0 h 1285015"/>
              <a:gd name="connsiteX1" fmla="*/ 9762600 w 9762600"/>
              <a:gd name="connsiteY1" fmla="*/ 0 h 1285015"/>
              <a:gd name="connsiteX2" fmla="*/ 8895825 w 9762600"/>
              <a:gd name="connsiteY2" fmla="*/ 1285015 h 1285015"/>
              <a:gd name="connsiteX3" fmla="*/ 852487 w 9762600"/>
              <a:gd name="connsiteY3" fmla="*/ 1223103 h 1285015"/>
              <a:gd name="connsiteX4" fmla="*/ 0 w 9762600"/>
              <a:gd name="connsiteY4" fmla="*/ 0 h 1285015"/>
              <a:gd name="connsiteX0" fmla="*/ 0 w 9762600"/>
              <a:gd name="connsiteY0" fmla="*/ 0 h 1227865"/>
              <a:gd name="connsiteX1" fmla="*/ 9762600 w 9762600"/>
              <a:gd name="connsiteY1" fmla="*/ 0 h 1227865"/>
              <a:gd name="connsiteX2" fmla="*/ 8924400 w 9762600"/>
              <a:gd name="connsiteY2" fmla="*/ 1227865 h 1227865"/>
              <a:gd name="connsiteX3" fmla="*/ 852487 w 9762600"/>
              <a:gd name="connsiteY3" fmla="*/ 1223103 h 1227865"/>
              <a:gd name="connsiteX4" fmla="*/ 0 w 9762600"/>
              <a:gd name="connsiteY4" fmla="*/ 0 h 1227865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8867250 w 9762600"/>
              <a:gd name="connsiteY2" fmla="*/ 1256440 h 1256440"/>
              <a:gd name="connsiteX3" fmla="*/ 852487 w 9762600"/>
              <a:gd name="connsiteY3" fmla="*/ 1223103 h 1256440"/>
              <a:gd name="connsiteX4" fmla="*/ 0 w 9762600"/>
              <a:gd name="connsiteY4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612379 w 9762600"/>
              <a:gd name="connsiteY2" fmla="*/ 199132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0 w 9762600"/>
              <a:gd name="connsiteY5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106429 w 9762600"/>
              <a:gd name="connsiteY5" fmla="*/ 170557 h 1261203"/>
              <a:gd name="connsiteX6" fmla="*/ 0 w 9762600"/>
              <a:gd name="connsiteY6" fmla="*/ 0 h 1261203"/>
              <a:gd name="connsiteX0" fmla="*/ 7871 w 9770471"/>
              <a:gd name="connsiteY0" fmla="*/ 0 h 1261203"/>
              <a:gd name="connsiteX1" fmla="*/ 9770471 w 9770471"/>
              <a:gd name="connsiteY1" fmla="*/ 0 h 1261203"/>
              <a:gd name="connsiteX2" fmla="*/ 9767887 w 9770471"/>
              <a:gd name="connsiteY2" fmla="*/ 380107 h 1261203"/>
              <a:gd name="connsiteX3" fmla="*/ 8875121 w 9770471"/>
              <a:gd name="connsiteY3" fmla="*/ 1256440 h 1261203"/>
              <a:gd name="connsiteX4" fmla="*/ 869883 w 9770471"/>
              <a:gd name="connsiteY4" fmla="*/ 1261203 h 1261203"/>
              <a:gd name="connsiteX5" fmla="*/ 0 w 9770471"/>
              <a:gd name="connsiteY5" fmla="*/ 327720 h 1261203"/>
              <a:gd name="connsiteX6" fmla="*/ 7871 w 9770471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62600" h="1261203">
                <a:moveTo>
                  <a:pt x="0" y="0"/>
                </a:moveTo>
                <a:lnTo>
                  <a:pt x="9762600" y="0"/>
                </a:lnTo>
                <a:cubicBezTo>
                  <a:pt x="9761739" y="126702"/>
                  <a:pt x="9760877" y="253405"/>
                  <a:pt x="9760016" y="380107"/>
                </a:cubicBezTo>
                <a:cubicBezTo>
                  <a:pt x="9657689" y="1053218"/>
                  <a:pt x="9136264" y="1202454"/>
                  <a:pt x="8867250" y="1256440"/>
                </a:cubicBezTo>
                <a:lnTo>
                  <a:pt x="862012" y="1261203"/>
                </a:lnTo>
                <a:cubicBezTo>
                  <a:pt x="757788" y="1227855"/>
                  <a:pt x="124928" y="1118306"/>
                  <a:pt x="6416" y="375345"/>
                </a:cubicBezTo>
                <a:cubicBezTo>
                  <a:pt x="18564" y="378818"/>
                  <a:pt x="2139" y="12511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26654F56-9301-AAB1-C74D-6C35EF8CFEF4}"/>
              </a:ext>
            </a:extLst>
          </p:cNvPr>
          <p:cNvSpPr/>
          <p:nvPr/>
        </p:nvSpPr>
        <p:spPr>
          <a:xfrm rot="4466197">
            <a:off x="4473501" y="1404582"/>
            <a:ext cx="2037236" cy="62474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3E8134B9-61A7-1913-62A4-BE148071C4B1}"/>
              </a:ext>
            </a:extLst>
          </p:cNvPr>
          <p:cNvSpPr/>
          <p:nvPr/>
        </p:nvSpPr>
        <p:spPr>
          <a:xfrm rot="17133803" flipH="1">
            <a:off x="5901568" y="1387756"/>
            <a:ext cx="2037236" cy="62474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E5663E6B-09E2-4BF5-66C0-D0DD56FA78A7}"/>
              </a:ext>
            </a:extLst>
          </p:cNvPr>
          <p:cNvSpPr/>
          <p:nvPr/>
        </p:nvSpPr>
        <p:spPr>
          <a:xfrm>
            <a:off x="5566052" y="4827777"/>
            <a:ext cx="942871" cy="77984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F0C0D6B-9B1E-6084-3494-2B6E21215648}"/>
              </a:ext>
            </a:extLst>
          </p:cNvPr>
          <p:cNvSpPr/>
          <p:nvPr/>
        </p:nvSpPr>
        <p:spPr>
          <a:xfrm>
            <a:off x="10228986" y="3637816"/>
            <a:ext cx="572756" cy="22985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30" name="Пузырек для мыслей: облако 29">
            <a:extLst>
              <a:ext uri="{FF2B5EF4-FFF2-40B4-BE49-F238E27FC236}">
                <a16:creationId xmlns:a16="http://schemas.microsoft.com/office/drawing/2014/main" id="{E4AE2E95-7972-6482-9F25-628CB023EB2A}"/>
              </a:ext>
            </a:extLst>
          </p:cNvPr>
          <p:cNvSpPr/>
          <p:nvPr/>
        </p:nvSpPr>
        <p:spPr>
          <a:xfrm rot="572205" flipH="1">
            <a:off x="8584943" y="665781"/>
            <a:ext cx="3326005" cy="3303395"/>
          </a:xfrm>
          <a:prstGeom prst="cloudCallou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D3F9092A-5ED5-13C1-B97A-270365A602D6}"/>
              </a:ext>
            </a:extLst>
          </p:cNvPr>
          <p:cNvCxnSpPr/>
          <p:nvPr/>
        </p:nvCxnSpPr>
        <p:spPr>
          <a:xfrm>
            <a:off x="10224800" y="4669447"/>
            <a:ext cx="20515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209821B1-09E5-ECC0-D5C1-14D1A91752E4}"/>
              </a:ext>
            </a:extLst>
          </p:cNvPr>
          <p:cNvCxnSpPr/>
          <p:nvPr/>
        </p:nvCxnSpPr>
        <p:spPr>
          <a:xfrm>
            <a:off x="10377200" y="4821847"/>
            <a:ext cx="20515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7A75132B-3268-B999-6371-80A3FC777EFB}"/>
              </a:ext>
            </a:extLst>
          </p:cNvPr>
          <p:cNvCxnSpPr/>
          <p:nvPr/>
        </p:nvCxnSpPr>
        <p:spPr>
          <a:xfrm>
            <a:off x="10224800" y="4944939"/>
            <a:ext cx="20515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2AEA5F1F-2B04-634A-A378-B00B6BF96271}"/>
              </a:ext>
            </a:extLst>
          </p:cNvPr>
          <p:cNvCxnSpPr/>
          <p:nvPr/>
        </p:nvCxnSpPr>
        <p:spPr>
          <a:xfrm>
            <a:off x="10582354" y="4944939"/>
            <a:ext cx="20515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E5F08B8D-104E-3D99-1AB4-2B358365FFDA}"/>
              </a:ext>
            </a:extLst>
          </p:cNvPr>
          <p:cNvCxnSpPr/>
          <p:nvPr/>
        </p:nvCxnSpPr>
        <p:spPr>
          <a:xfrm>
            <a:off x="10582354" y="4716339"/>
            <a:ext cx="20515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0E7CCBD2-B484-1B0B-5320-996B644FBE45}"/>
              </a:ext>
            </a:extLst>
          </p:cNvPr>
          <p:cNvCxnSpPr/>
          <p:nvPr/>
        </p:nvCxnSpPr>
        <p:spPr>
          <a:xfrm>
            <a:off x="10220614" y="5173540"/>
            <a:ext cx="20515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4D6002B4-C0CB-E823-C9F8-F5160C1BEB69}"/>
              </a:ext>
            </a:extLst>
          </p:cNvPr>
          <p:cNvCxnSpPr/>
          <p:nvPr/>
        </p:nvCxnSpPr>
        <p:spPr>
          <a:xfrm>
            <a:off x="10377200" y="5038725"/>
            <a:ext cx="20515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82A3FA4D-B95A-2C42-2680-9F232D1734EC}"/>
              </a:ext>
            </a:extLst>
          </p:cNvPr>
          <p:cNvCxnSpPr/>
          <p:nvPr/>
        </p:nvCxnSpPr>
        <p:spPr>
          <a:xfrm>
            <a:off x="10373014" y="5325940"/>
            <a:ext cx="20515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0B4EEACB-FC45-3499-8D0A-104B9A8AC01F}"/>
              </a:ext>
            </a:extLst>
          </p:cNvPr>
          <p:cNvCxnSpPr/>
          <p:nvPr/>
        </p:nvCxnSpPr>
        <p:spPr>
          <a:xfrm>
            <a:off x="10582354" y="5173540"/>
            <a:ext cx="20515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A55DF3EF-32CF-F717-E405-568FDF01C3E8}"/>
              </a:ext>
            </a:extLst>
          </p:cNvPr>
          <p:cNvCxnSpPr/>
          <p:nvPr/>
        </p:nvCxnSpPr>
        <p:spPr>
          <a:xfrm>
            <a:off x="10216428" y="5431447"/>
            <a:ext cx="20515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1C072329-570A-A4B4-6C47-EC14B5BC9A9E}"/>
              </a:ext>
            </a:extLst>
          </p:cNvPr>
          <p:cNvCxnSpPr/>
          <p:nvPr/>
        </p:nvCxnSpPr>
        <p:spPr>
          <a:xfrm>
            <a:off x="10368828" y="5583847"/>
            <a:ext cx="20515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A678B358-854A-628F-A222-817AE97C4A2C}"/>
              </a:ext>
            </a:extLst>
          </p:cNvPr>
          <p:cNvCxnSpPr/>
          <p:nvPr/>
        </p:nvCxnSpPr>
        <p:spPr>
          <a:xfrm>
            <a:off x="10578168" y="5431447"/>
            <a:ext cx="20515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97D8C08A-82EF-495A-10DF-708284E55DC0}"/>
              </a:ext>
            </a:extLst>
          </p:cNvPr>
          <p:cNvCxnSpPr/>
          <p:nvPr/>
        </p:nvCxnSpPr>
        <p:spPr>
          <a:xfrm>
            <a:off x="10216428" y="5706940"/>
            <a:ext cx="20515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EEA2A5E3-7ECD-FAF7-89EC-583179273832}"/>
              </a:ext>
            </a:extLst>
          </p:cNvPr>
          <p:cNvCxnSpPr/>
          <p:nvPr/>
        </p:nvCxnSpPr>
        <p:spPr>
          <a:xfrm>
            <a:off x="10368828" y="5859340"/>
            <a:ext cx="20515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3E159117-0DD8-C51A-C44F-1803E584783D}"/>
              </a:ext>
            </a:extLst>
          </p:cNvPr>
          <p:cNvCxnSpPr/>
          <p:nvPr/>
        </p:nvCxnSpPr>
        <p:spPr>
          <a:xfrm>
            <a:off x="10578168" y="5706940"/>
            <a:ext cx="20515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060C8946-1260-8CC2-D7E0-A78E4B6E5E43}"/>
              </a:ext>
            </a:extLst>
          </p:cNvPr>
          <p:cNvCxnSpPr/>
          <p:nvPr/>
        </p:nvCxnSpPr>
        <p:spPr>
          <a:xfrm>
            <a:off x="10224800" y="4505324"/>
            <a:ext cx="20515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id="{76F97401-7722-C12C-2AB8-81668479974A}"/>
              </a:ext>
            </a:extLst>
          </p:cNvPr>
          <p:cNvCxnSpPr/>
          <p:nvPr/>
        </p:nvCxnSpPr>
        <p:spPr>
          <a:xfrm>
            <a:off x="10588216" y="4599108"/>
            <a:ext cx="20515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>
            <a:extLst>
              <a:ext uri="{FF2B5EF4-FFF2-40B4-BE49-F238E27FC236}">
                <a16:creationId xmlns:a16="http://schemas.microsoft.com/office/drawing/2014/main" id="{D2C1783B-077A-94D7-4243-5829C0D6785C}"/>
              </a:ext>
            </a:extLst>
          </p:cNvPr>
          <p:cNvCxnSpPr>
            <a:cxnSpLocks/>
          </p:cNvCxnSpPr>
          <p:nvPr/>
        </p:nvCxnSpPr>
        <p:spPr>
          <a:xfrm>
            <a:off x="10216428" y="4329478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Овал 65">
            <a:extLst>
              <a:ext uri="{FF2B5EF4-FFF2-40B4-BE49-F238E27FC236}">
                <a16:creationId xmlns:a16="http://schemas.microsoft.com/office/drawing/2014/main" id="{3751C642-62D0-1D18-3054-E51A9FA17120}"/>
              </a:ext>
            </a:extLst>
          </p:cNvPr>
          <p:cNvSpPr/>
          <p:nvPr/>
        </p:nvSpPr>
        <p:spPr>
          <a:xfrm rot="20408031">
            <a:off x="3028162" y="3195691"/>
            <a:ext cx="3472543" cy="229855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id="{11C33E00-E657-2EF6-C8E0-87974FFE179F}"/>
              </a:ext>
            </a:extLst>
          </p:cNvPr>
          <p:cNvSpPr/>
          <p:nvPr/>
        </p:nvSpPr>
        <p:spPr>
          <a:xfrm>
            <a:off x="3488235" y="5297627"/>
            <a:ext cx="942871" cy="5515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id="{D2952BCF-07FE-FD0A-B0E9-C4E14E7E5092}"/>
              </a:ext>
            </a:extLst>
          </p:cNvPr>
          <p:cNvSpPr/>
          <p:nvPr/>
        </p:nvSpPr>
        <p:spPr>
          <a:xfrm rot="4337768">
            <a:off x="4825150" y="1875239"/>
            <a:ext cx="1532856" cy="3577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id="{08DAB98B-E7F5-6B99-516B-2C0DDDB86A70}"/>
              </a:ext>
            </a:extLst>
          </p:cNvPr>
          <p:cNvSpPr/>
          <p:nvPr/>
        </p:nvSpPr>
        <p:spPr>
          <a:xfrm rot="17133803" flipH="1">
            <a:off x="6048095" y="1851940"/>
            <a:ext cx="1532856" cy="3577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EC592D1E-7C23-BAA2-2EE1-8A6224284A6D}"/>
              </a:ext>
            </a:extLst>
          </p:cNvPr>
          <p:cNvSpPr/>
          <p:nvPr/>
        </p:nvSpPr>
        <p:spPr>
          <a:xfrm>
            <a:off x="5175987" y="2122198"/>
            <a:ext cx="1986857" cy="198685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77" name="Овал 76">
            <a:extLst>
              <a:ext uri="{FF2B5EF4-FFF2-40B4-BE49-F238E27FC236}">
                <a16:creationId xmlns:a16="http://schemas.microsoft.com/office/drawing/2014/main" id="{D0692F0B-C40E-9942-FA09-954651E9AF90}"/>
              </a:ext>
            </a:extLst>
          </p:cNvPr>
          <p:cNvSpPr/>
          <p:nvPr/>
        </p:nvSpPr>
        <p:spPr>
          <a:xfrm>
            <a:off x="5932632" y="3534383"/>
            <a:ext cx="472146" cy="37074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78" name="Овал 77">
            <a:extLst>
              <a:ext uri="{FF2B5EF4-FFF2-40B4-BE49-F238E27FC236}">
                <a16:creationId xmlns:a16="http://schemas.microsoft.com/office/drawing/2014/main" id="{6B57A38C-A7D6-F7BC-80C4-29DC860FF8E1}"/>
              </a:ext>
            </a:extLst>
          </p:cNvPr>
          <p:cNvSpPr/>
          <p:nvPr/>
        </p:nvSpPr>
        <p:spPr>
          <a:xfrm>
            <a:off x="5647125" y="2725961"/>
            <a:ext cx="481444" cy="66941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79" name="Овал 78">
            <a:extLst>
              <a:ext uri="{FF2B5EF4-FFF2-40B4-BE49-F238E27FC236}">
                <a16:creationId xmlns:a16="http://schemas.microsoft.com/office/drawing/2014/main" id="{D0A26214-8B07-2508-9F7E-8AF3697F7C03}"/>
              </a:ext>
            </a:extLst>
          </p:cNvPr>
          <p:cNvSpPr/>
          <p:nvPr/>
        </p:nvSpPr>
        <p:spPr>
          <a:xfrm>
            <a:off x="6209591" y="2725961"/>
            <a:ext cx="481444" cy="66941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80" name="Овал 79">
            <a:extLst>
              <a:ext uri="{FF2B5EF4-FFF2-40B4-BE49-F238E27FC236}">
                <a16:creationId xmlns:a16="http://schemas.microsoft.com/office/drawing/2014/main" id="{79922DE7-35AD-50A2-4682-B9E267900B1B}"/>
              </a:ext>
            </a:extLst>
          </p:cNvPr>
          <p:cNvSpPr/>
          <p:nvPr/>
        </p:nvSpPr>
        <p:spPr>
          <a:xfrm>
            <a:off x="6265092" y="2947121"/>
            <a:ext cx="326244" cy="35255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B8A4E1A1-9117-23C5-BE17-D72E820F31A4}"/>
              </a:ext>
            </a:extLst>
          </p:cNvPr>
          <p:cNvSpPr/>
          <p:nvPr/>
        </p:nvSpPr>
        <p:spPr>
          <a:xfrm>
            <a:off x="5727894" y="2960412"/>
            <a:ext cx="326244" cy="35255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15DD2E0A-2DE6-CAEE-BA0B-35ABEEE5C71D}"/>
              </a:ext>
            </a:extLst>
          </p:cNvPr>
          <p:cNvSpPr/>
          <p:nvPr/>
        </p:nvSpPr>
        <p:spPr>
          <a:xfrm>
            <a:off x="5697979" y="3197982"/>
            <a:ext cx="942871" cy="55321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83" name="Овал 82">
            <a:extLst>
              <a:ext uri="{FF2B5EF4-FFF2-40B4-BE49-F238E27FC236}">
                <a16:creationId xmlns:a16="http://schemas.microsoft.com/office/drawing/2014/main" id="{8DBFD6F6-8CA8-7A17-1130-A4C5D33F1E34}"/>
              </a:ext>
            </a:extLst>
          </p:cNvPr>
          <p:cNvSpPr/>
          <p:nvPr/>
        </p:nvSpPr>
        <p:spPr>
          <a:xfrm>
            <a:off x="5983894" y="3327000"/>
            <a:ext cx="353699" cy="21183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cxnSp>
        <p:nvCxnSpPr>
          <p:cNvPr id="84" name="Прямая соединительная линия 83">
            <a:extLst>
              <a:ext uri="{FF2B5EF4-FFF2-40B4-BE49-F238E27FC236}">
                <a16:creationId xmlns:a16="http://schemas.microsoft.com/office/drawing/2014/main" id="{95B714F9-4CA9-6250-7EE2-A45EA54ABD59}"/>
              </a:ext>
            </a:extLst>
          </p:cNvPr>
          <p:cNvCxnSpPr>
            <a:cxnSpLocks/>
          </p:cNvCxnSpPr>
          <p:nvPr/>
        </p:nvCxnSpPr>
        <p:spPr>
          <a:xfrm>
            <a:off x="6159056" y="3327554"/>
            <a:ext cx="153" cy="3558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Овал 84">
            <a:extLst>
              <a:ext uri="{FF2B5EF4-FFF2-40B4-BE49-F238E27FC236}">
                <a16:creationId xmlns:a16="http://schemas.microsoft.com/office/drawing/2014/main" id="{7E09D1F0-B57A-4B21-80B3-EF1A005349B3}"/>
              </a:ext>
            </a:extLst>
          </p:cNvPr>
          <p:cNvSpPr/>
          <p:nvPr/>
        </p:nvSpPr>
        <p:spPr>
          <a:xfrm rot="19616893">
            <a:off x="4348022" y="4525594"/>
            <a:ext cx="2130995" cy="74194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328F424F-5C87-BF82-364D-78E807436497}"/>
              </a:ext>
            </a:extLst>
          </p:cNvPr>
          <p:cNvSpPr/>
          <p:nvPr/>
        </p:nvSpPr>
        <p:spPr>
          <a:xfrm>
            <a:off x="4881295" y="4869446"/>
            <a:ext cx="942871" cy="77984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87" name="Овал 86">
            <a:extLst>
              <a:ext uri="{FF2B5EF4-FFF2-40B4-BE49-F238E27FC236}">
                <a16:creationId xmlns:a16="http://schemas.microsoft.com/office/drawing/2014/main" id="{821A3183-6752-DB35-CED2-18118E0DC01F}"/>
              </a:ext>
            </a:extLst>
          </p:cNvPr>
          <p:cNvSpPr/>
          <p:nvPr/>
        </p:nvSpPr>
        <p:spPr>
          <a:xfrm rot="1692447">
            <a:off x="2486562" y="4059068"/>
            <a:ext cx="621602" cy="63879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2B8A07C6-0940-D8AB-37F2-FA9B5D28DBBF}"/>
              </a:ext>
            </a:extLst>
          </p:cNvPr>
          <p:cNvSpPr/>
          <p:nvPr/>
        </p:nvSpPr>
        <p:spPr>
          <a:xfrm>
            <a:off x="2722516" y="4378464"/>
            <a:ext cx="1403108" cy="14031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89" name="Равнобедренный треугольник 88">
            <a:extLst>
              <a:ext uri="{FF2B5EF4-FFF2-40B4-BE49-F238E27FC236}">
                <a16:creationId xmlns:a16="http://schemas.microsoft.com/office/drawing/2014/main" id="{5CD5B083-8EC8-D9A9-BD03-E8908D616F4A}"/>
              </a:ext>
            </a:extLst>
          </p:cNvPr>
          <p:cNvSpPr/>
          <p:nvPr/>
        </p:nvSpPr>
        <p:spPr>
          <a:xfrm rot="8281518">
            <a:off x="7364598" y="4989251"/>
            <a:ext cx="667848" cy="1191895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90" name="Равнобедренный треугольник 89">
            <a:extLst>
              <a:ext uri="{FF2B5EF4-FFF2-40B4-BE49-F238E27FC236}">
                <a16:creationId xmlns:a16="http://schemas.microsoft.com/office/drawing/2014/main" id="{BC615E6B-98B3-32FE-BF93-5F3B090363B8}"/>
              </a:ext>
            </a:extLst>
          </p:cNvPr>
          <p:cNvSpPr/>
          <p:nvPr/>
        </p:nvSpPr>
        <p:spPr>
          <a:xfrm rot="15039439">
            <a:off x="8135725" y="5640712"/>
            <a:ext cx="535169" cy="1202967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91" name="Взрыв: 8 точек 90">
            <a:extLst>
              <a:ext uri="{FF2B5EF4-FFF2-40B4-BE49-F238E27FC236}">
                <a16:creationId xmlns:a16="http://schemas.microsoft.com/office/drawing/2014/main" id="{EB1D031D-2E6E-B034-6945-A4712E1DBCC6}"/>
              </a:ext>
            </a:extLst>
          </p:cNvPr>
          <p:cNvSpPr/>
          <p:nvPr/>
        </p:nvSpPr>
        <p:spPr>
          <a:xfrm>
            <a:off x="6610466" y="4348919"/>
            <a:ext cx="837715" cy="1022924"/>
          </a:xfrm>
          <a:prstGeom prst="irregularSeal1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92" name="Взрыв: 8 точек 91">
            <a:extLst>
              <a:ext uri="{FF2B5EF4-FFF2-40B4-BE49-F238E27FC236}">
                <a16:creationId xmlns:a16="http://schemas.microsoft.com/office/drawing/2014/main" id="{CACAA27E-433E-FD53-EC73-C2B74506D0F5}"/>
              </a:ext>
            </a:extLst>
          </p:cNvPr>
          <p:cNvSpPr/>
          <p:nvPr/>
        </p:nvSpPr>
        <p:spPr>
          <a:xfrm>
            <a:off x="8934083" y="5366527"/>
            <a:ext cx="837715" cy="1022924"/>
          </a:xfrm>
          <a:prstGeom prst="irregularSeal1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93" name="Равнобедренный треугольник 92">
            <a:extLst>
              <a:ext uri="{FF2B5EF4-FFF2-40B4-BE49-F238E27FC236}">
                <a16:creationId xmlns:a16="http://schemas.microsoft.com/office/drawing/2014/main" id="{C5C3CE63-0690-4298-DED2-EA4CFD6D5D9C}"/>
              </a:ext>
            </a:extLst>
          </p:cNvPr>
          <p:cNvSpPr/>
          <p:nvPr/>
        </p:nvSpPr>
        <p:spPr>
          <a:xfrm rot="10800000">
            <a:off x="7901338" y="4626123"/>
            <a:ext cx="535169" cy="1202967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94" name="Взрыв: 8 точек 93">
            <a:extLst>
              <a:ext uri="{FF2B5EF4-FFF2-40B4-BE49-F238E27FC236}">
                <a16:creationId xmlns:a16="http://schemas.microsoft.com/office/drawing/2014/main" id="{B9E2B610-67C4-227B-A19E-17A5194AFAF7}"/>
              </a:ext>
            </a:extLst>
          </p:cNvPr>
          <p:cNvSpPr/>
          <p:nvPr/>
        </p:nvSpPr>
        <p:spPr>
          <a:xfrm rot="15955422">
            <a:off x="7750065" y="3732535"/>
            <a:ext cx="837715" cy="1022924"/>
          </a:xfrm>
          <a:prstGeom prst="irregularSeal1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95" name="Звезда: 5 точек 94">
            <a:extLst>
              <a:ext uri="{FF2B5EF4-FFF2-40B4-BE49-F238E27FC236}">
                <a16:creationId xmlns:a16="http://schemas.microsoft.com/office/drawing/2014/main" id="{1BC1E1C3-B383-4741-C546-825420CECC1F}"/>
              </a:ext>
            </a:extLst>
          </p:cNvPr>
          <p:cNvSpPr/>
          <p:nvPr/>
        </p:nvSpPr>
        <p:spPr>
          <a:xfrm>
            <a:off x="2423189" y="2244825"/>
            <a:ext cx="928212" cy="836270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96" name="Звезда: 5 точек 95">
            <a:extLst>
              <a:ext uri="{FF2B5EF4-FFF2-40B4-BE49-F238E27FC236}">
                <a16:creationId xmlns:a16="http://schemas.microsoft.com/office/drawing/2014/main" id="{9536A7FF-7005-8B0F-6B23-0070466EAB6B}"/>
              </a:ext>
            </a:extLst>
          </p:cNvPr>
          <p:cNvSpPr/>
          <p:nvPr/>
        </p:nvSpPr>
        <p:spPr>
          <a:xfrm>
            <a:off x="3378561" y="1067357"/>
            <a:ext cx="928212" cy="836270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97" name="Звезда: 5 точек 96">
            <a:extLst>
              <a:ext uri="{FF2B5EF4-FFF2-40B4-BE49-F238E27FC236}">
                <a16:creationId xmlns:a16="http://schemas.microsoft.com/office/drawing/2014/main" id="{DB5BE520-B3B4-DF7C-DFF6-98CC6902F8A0}"/>
              </a:ext>
            </a:extLst>
          </p:cNvPr>
          <p:cNvSpPr/>
          <p:nvPr/>
        </p:nvSpPr>
        <p:spPr>
          <a:xfrm>
            <a:off x="5781945" y="257204"/>
            <a:ext cx="928212" cy="836270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98" name="Звезда: 5 точек 97">
            <a:extLst>
              <a:ext uri="{FF2B5EF4-FFF2-40B4-BE49-F238E27FC236}">
                <a16:creationId xmlns:a16="http://schemas.microsoft.com/office/drawing/2014/main" id="{CFF0E89D-BDEB-078B-6BDB-01AFB9F463FE}"/>
              </a:ext>
            </a:extLst>
          </p:cNvPr>
          <p:cNvSpPr/>
          <p:nvPr/>
        </p:nvSpPr>
        <p:spPr>
          <a:xfrm>
            <a:off x="7403709" y="1953663"/>
            <a:ext cx="928212" cy="836270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A28F4ECE-2845-E434-3EDB-1A8ACFDC1602}"/>
              </a:ext>
            </a:extLst>
          </p:cNvPr>
          <p:cNvSpPr/>
          <p:nvPr/>
        </p:nvSpPr>
        <p:spPr>
          <a:xfrm>
            <a:off x="3729436" y="2259525"/>
            <a:ext cx="9188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ЗО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EDAB9767-EEA8-27BE-E587-4ED54483FB96}"/>
              </a:ext>
            </a:extLst>
          </p:cNvPr>
          <p:cNvSpPr/>
          <p:nvPr/>
        </p:nvSpPr>
        <p:spPr>
          <a:xfrm>
            <a:off x="2847445" y="5737174"/>
            <a:ext cx="7665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ЗИ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31AC1FB2-BEB9-0A12-AC98-FD25D74B99F8}"/>
              </a:ext>
            </a:extLst>
          </p:cNvPr>
          <p:cNvSpPr/>
          <p:nvPr/>
        </p:nvSpPr>
        <p:spPr>
          <a:xfrm>
            <a:off x="2992727" y="4789296"/>
            <a:ext cx="81945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ЗУ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7EBCB77D-C0B6-F54F-9AEC-A79000227854}"/>
              </a:ext>
            </a:extLst>
          </p:cNvPr>
          <p:cNvSpPr/>
          <p:nvPr/>
        </p:nvSpPr>
        <p:spPr>
          <a:xfrm>
            <a:off x="4306817" y="3762569"/>
            <a:ext cx="68159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ЗЕ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id="{61E4680C-59FD-3B41-FF55-A9676EFFF790}"/>
              </a:ext>
            </a:extLst>
          </p:cNvPr>
          <p:cNvSpPr/>
          <p:nvPr/>
        </p:nvSpPr>
        <p:spPr>
          <a:xfrm>
            <a:off x="5728420" y="2135876"/>
            <a:ext cx="9188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ЗО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9D2E1AE2-FF2D-99F8-1E64-3C007EAA35B9}"/>
              </a:ext>
            </a:extLst>
          </p:cNvPr>
          <p:cNvSpPr/>
          <p:nvPr/>
        </p:nvSpPr>
        <p:spPr>
          <a:xfrm>
            <a:off x="5285666" y="4315884"/>
            <a:ext cx="8066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ЗА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69D71B39-F661-3E31-DF32-1A7A0063F8BF}"/>
              </a:ext>
            </a:extLst>
          </p:cNvPr>
          <p:cNvSpPr/>
          <p:nvPr/>
        </p:nvSpPr>
        <p:spPr>
          <a:xfrm>
            <a:off x="4891910" y="4886305"/>
            <a:ext cx="9188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ЗО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51BBDDBA-6408-3250-D0F7-FE9DEB1302A4}"/>
              </a:ext>
            </a:extLst>
          </p:cNvPr>
          <p:cNvSpPr/>
          <p:nvPr/>
        </p:nvSpPr>
        <p:spPr>
          <a:xfrm>
            <a:off x="5854777" y="4895591"/>
            <a:ext cx="6319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ЗЕ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DCA4E549-3628-F211-EBA1-3F667206B00C}"/>
              </a:ext>
            </a:extLst>
          </p:cNvPr>
          <p:cNvSpPr/>
          <p:nvPr/>
        </p:nvSpPr>
        <p:spPr>
          <a:xfrm>
            <a:off x="9864666" y="1942523"/>
            <a:ext cx="7665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ЗИ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FAD29159-35EF-1428-CF7A-18B71561070F}"/>
              </a:ext>
            </a:extLst>
          </p:cNvPr>
          <p:cNvSpPr/>
          <p:nvPr/>
        </p:nvSpPr>
        <p:spPr>
          <a:xfrm rot="16200000">
            <a:off x="10055943" y="4696727"/>
            <a:ext cx="9188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ЗО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id="{7C354D5B-BD41-C916-B944-D502F5365267}"/>
              </a:ext>
            </a:extLst>
          </p:cNvPr>
          <p:cNvSpPr/>
          <p:nvPr/>
        </p:nvSpPr>
        <p:spPr>
          <a:xfrm rot="2393895">
            <a:off x="7187862" y="5135580"/>
            <a:ext cx="73770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ЗА</a:t>
            </a:r>
            <a:endParaRPr lang="ru-RU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id="{409B724F-EAE1-F732-B276-4E7EB51DFE0D}"/>
              </a:ext>
            </a:extLst>
          </p:cNvPr>
          <p:cNvSpPr/>
          <p:nvPr/>
        </p:nvSpPr>
        <p:spPr>
          <a:xfrm rot="16492884">
            <a:off x="7831749" y="4697093"/>
            <a:ext cx="68332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ЗО</a:t>
            </a:r>
            <a:endParaRPr lang="ru-RU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11" name="Прямоугольник 110">
            <a:extLst>
              <a:ext uri="{FF2B5EF4-FFF2-40B4-BE49-F238E27FC236}">
                <a16:creationId xmlns:a16="http://schemas.microsoft.com/office/drawing/2014/main" id="{ACEFA777-7A57-9B35-4FFB-5361BFCC5042}"/>
              </a:ext>
            </a:extLst>
          </p:cNvPr>
          <p:cNvSpPr/>
          <p:nvPr/>
        </p:nvSpPr>
        <p:spPr>
          <a:xfrm rot="20220294">
            <a:off x="8331834" y="5839687"/>
            <a:ext cx="68044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ЗУ</a:t>
            </a:r>
            <a:endParaRPr lang="ru-RU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35FEFB30-EEAA-ABDB-D4F2-08ADA7FBA148}"/>
              </a:ext>
            </a:extLst>
          </p:cNvPr>
          <p:cNvSpPr/>
          <p:nvPr/>
        </p:nvSpPr>
        <p:spPr>
          <a:xfrm rot="20755236">
            <a:off x="5061790" y="726871"/>
            <a:ext cx="5052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З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13" name="Прямоугольник 112">
            <a:extLst>
              <a:ext uri="{FF2B5EF4-FFF2-40B4-BE49-F238E27FC236}">
                <a16:creationId xmlns:a16="http://schemas.microsoft.com/office/drawing/2014/main" id="{C35D86B2-5699-E26A-19B2-C327C7AB66F8}"/>
              </a:ext>
            </a:extLst>
          </p:cNvPr>
          <p:cNvSpPr/>
          <p:nvPr/>
        </p:nvSpPr>
        <p:spPr>
          <a:xfrm rot="1334622">
            <a:off x="6843992" y="725193"/>
            <a:ext cx="5052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З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14" name="Прямоугольник 113">
            <a:extLst>
              <a:ext uri="{FF2B5EF4-FFF2-40B4-BE49-F238E27FC236}">
                <a16:creationId xmlns:a16="http://schemas.microsoft.com/office/drawing/2014/main" id="{B7CDD072-3A5C-C668-11DC-5140285D35DF}"/>
              </a:ext>
            </a:extLst>
          </p:cNvPr>
          <p:cNvSpPr/>
          <p:nvPr/>
        </p:nvSpPr>
        <p:spPr>
          <a:xfrm>
            <a:off x="6787352" y="4503239"/>
            <a:ext cx="47320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З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15" name="Прямоугольник 114">
            <a:extLst>
              <a:ext uri="{FF2B5EF4-FFF2-40B4-BE49-F238E27FC236}">
                <a16:creationId xmlns:a16="http://schemas.microsoft.com/office/drawing/2014/main" id="{5A51B1BC-D0CF-D3B1-EF81-DA969FF8DED7}"/>
              </a:ext>
            </a:extLst>
          </p:cNvPr>
          <p:cNvSpPr/>
          <p:nvPr/>
        </p:nvSpPr>
        <p:spPr>
          <a:xfrm>
            <a:off x="7905369" y="3926028"/>
            <a:ext cx="47320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З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16" name="Прямоугольник 115">
            <a:extLst>
              <a:ext uri="{FF2B5EF4-FFF2-40B4-BE49-F238E27FC236}">
                <a16:creationId xmlns:a16="http://schemas.microsoft.com/office/drawing/2014/main" id="{643B05C9-1B97-89C2-F450-65334EC4D4C1}"/>
              </a:ext>
            </a:extLst>
          </p:cNvPr>
          <p:cNvSpPr/>
          <p:nvPr/>
        </p:nvSpPr>
        <p:spPr>
          <a:xfrm>
            <a:off x="9116337" y="5536174"/>
            <a:ext cx="47320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З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17" name="Прямоугольник 116">
            <a:extLst>
              <a:ext uri="{FF2B5EF4-FFF2-40B4-BE49-F238E27FC236}">
                <a16:creationId xmlns:a16="http://schemas.microsoft.com/office/drawing/2014/main" id="{84442003-4556-C74F-D217-6CEF0A1C7EE4}"/>
              </a:ext>
            </a:extLst>
          </p:cNvPr>
          <p:cNvSpPr/>
          <p:nvPr/>
        </p:nvSpPr>
        <p:spPr>
          <a:xfrm>
            <a:off x="2527415" y="4024052"/>
            <a:ext cx="5052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З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18" name="Прямоугольник 117">
            <a:extLst>
              <a:ext uri="{FF2B5EF4-FFF2-40B4-BE49-F238E27FC236}">
                <a16:creationId xmlns:a16="http://schemas.microsoft.com/office/drawing/2014/main" id="{AFFF0848-36E2-8274-9171-836D22FF607F}"/>
              </a:ext>
            </a:extLst>
          </p:cNvPr>
          <p:cNvSpPr/>
          <p:nvPr/>
        </p:nvSpPr>
        <p:spPr>
          <a:xfrm>
            <a:off x="2671824" y="2411234"/>
            <a:ext cx="44114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З</a:t>
            </a:r>
            <a:endParaRPr lang="ru-RU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19" name="Прямоугольник 118">
            <a:extLst>
              <a:ext uri="{FF2B5EF4-FFF2-40B4-BE49-F238E27FC236}">
                <a16:creationId xmlns:a16="http://schemas.microsoft.com/office/drawing/2014/main" id="{5890FAE8-2827-4416-50B0-9D58F37B67AC}"/>
              </a:ext>
            </a:extLst>
          </p:cNvPr>
          <p:cNvSpPr/>
          <p:nvPr/>
        </p:nvSpPr>
        <p:spPr>
          <a:xfrm>
            <a:off x="3626554" y="1256744"/>
            <a:ext cx="44114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З</a:t>
            </a:r>
            <a:endParaRPr lang="ru-RU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20" name="Прямоугольник 119">
            <a:extLst>
              <a:ext uri="{FF2B5EF4-FFF2-40B4-BE49-F238E27FC236}">
                <a16:creationId xmlns:a16="http://schemas.microsoft.com/office/drawing/2014/main" id="{7F262F1A-BAC1-DD60-ACD9-45F206889134}"/>
              </a:ext>
            </a:extLst>
          </p:cNvPr>
          <p:cNvSpPr/>
          <p:nvPr/>
        </p:nvSpPr>
        <p:spPr>
          <a:xfrm>
            <a:off x="6028414" y="434348"/>
            <a:ext cx="44114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З</a:t>
            </a:r>
            <a:endParaRPr lang="ru-RU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21" name="Прямоугольник 120">
            <a:extLst>
              <a:ext uri="{FF2B5EF4-FFF2-40B4-BE49-F238E27FC236}">
                <a16:creationId xmlns:a16="http://schemas.microsoft.com/office/drawing/2014/main" id="{708608D3-6356-7AC9-517D-AF62F2231347}"/>
              </a:ext>
            </a:extLst>
          </p:cNvPr>
          <p:cNvSpPr/>
          <p:nvPr/>
        </p:nvSpPr>
        <p:spPr>
          <a:xfrm>
            <a:off x="7670203" y="2133930"/>
            <a:ext cx="44114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З</a:t>
            </a:r>
            <a:endParaRPr lang="ru-RU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pic>
        <p:nvPicPr>
          <p:cNvPr id="1060" name="Рисунок 105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849D8DD0-9E20-0D9C-B310-76A366DA2E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798" y="404304"/>
            <a:ext cx="5342785" cy="5438192"/>
          </a:xfrm>
          <a:prstGeom prst="rect">
            <a:avLst/>
          </a:prstGeom>
        </p:spPr>
      </p:pic>
      <p:pic>
        <p:nvPicPr>
          <p:cNvPr id="1061" name="Picture 1060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72" y="4563906"/>
            <a:ext cx="218122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DAEFF"/>
                                      </p:to>
                                    </p:animClr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DAEFF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ABABA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ABABA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ABABA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ABABA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0F0F0"/>
                                      </p:to>
                                    </p:animClr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6000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0F0F0"/>
                                      </p:to>
                                    </p:animClr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ABABA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ABABA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D00E"/>
                                      </p:to>
                                    </p:animClr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0F0F0"/>
                                      </p:to>
                                    </p:animClr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D09"/>
                                      </p:to>
                                    </p:animClr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D09"/>
                                      </p:to>
                                    </p:animClr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D09"/>
                                      </p:to>
                                    </p:animClr>
                                    <p:set>
                                      <p:cBhvr>
                                        <p:cTn id="158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ABABA"/>
                                      </p:to>
                                    </p:animClr>
                                    <p:set>
                                      <p:cBhvr>
                                        <p:cTn id="16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1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17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3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ABABA"/>
                                      </p:to>
                                    </p:animClr>
                                    <p:set>
                                      <p:cBhvr>
                                        <p:cTn id="18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18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5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D00E"/>
                                      </p:to>
                                    </p:animClr>
                                    <p:set>
                                      <p:cBhvr>
                                        <p:cTn id="196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5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D00E"/>
                                      </p:to>
                                    </p:animClr>
                                    <p:set>
                                      <p:cBhvr>
                                        <p:cTn id="206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5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D00E"/>
                                      </p:to>
                                    </p:animClr>
                                    <p:set>
                                      <p:cBhvr>
                                        <p:cTn id="21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7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5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0F0F0"/>
                                      </p:to>
                                    </p:animClr>
                                    <p:set>
                                      <p:cBhvr>
                                        <p:cTn id="226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7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5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36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7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5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46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7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5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56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7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5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66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7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</p:childTnLst>
        </p:cTn>
      </p:par>
    </p:tnLst>
    <p:bldLst>
      <p:bldP spid="5" grpId="0" animBg="1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6F8ACA2-4DB9-4E3C-A6F9-0E6B1AB86D0E}"/>
</file>

<file path=customXml/itemProps2.xml><?xml version="1.0" encoding="utf-8"?>
<ds:datastoreItem xmlns:ds="http://schemas.openxmlformats.org/officeDocument/2006/customXml" ds:itemID="{9E2A8DED-EE47-4553-A894-9B2521A3A357}"/>
</file>

<file path=customXml/itemProps3.xml><?xml version="1.0" encoding="utf-8"?>
<ds:datastoreItem xmlns:ds="http://schemas.openxmlformats.org/officeDocument/2006/customXml" ds:itemID="{2AD0CF79-7F9D-47B8-B8FC-41708BC585A8}"/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23</Words>
  <Application>Microsoft Office PowerPoint</Application>
  <PresentationFormat>Широкий екран</PresentationFormat>
  <Paragraphs>23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Coiny 2.0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9</cp:revision>
  <dcterms:created xsi:type="dcterms:W3CDTF">2025-01-24T21:31:48Z</dcterms:created>
  <dcterms:modified xsi:type="dcterms:W3CDTF">2025-02-01T21:47:30Z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