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9338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B505A2-1030-4059-AA9A-206999B3EFD5}"/>
</file>

<file path=customXml/itemProps2.xml><?xml version="1.0" encoding="utf-8"?>
<ds:datastoreItem xmlns:ds="http://schemas.openxmlformats.org/officeDocument/2006/customXml" ds:itemID="{7931D765-F676-4090-8BFC-64350CE14129}"/>
</file>

<file path=customXml/itemProps3.xml><?xml version="1.0" encoding="utf-8"?>
<ds:datastoreItem xmlns:ds="http://schemas.openxmlformats.org/officeDocument/2006/customXml" ds:itemID="{1C464277-1479-42EB-94FC-7A2E1B3D08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