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FC870-DAC8-4D23-9E9A-37A1480FE91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29906-52A5-4854-8F9B-DA09DFCD299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29906-52A5-4854-8F9B-DA09DFCD299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7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496795" y="390525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96" y="489722"/>
            <a:ext cx="1152343" cy="16208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3695674" y="489722"/>
            <a:ext cx="1224145" cy="16208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08" y="489722"/>
            <a:ext cx="1152343" cy="16208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6164894" y="489722"/>
            <a:ext cx="1224145" cy="16208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71" y="489722"/>
            <a:ext cx="1152343" cy="1620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8534100" y="489722"/>
            <a:ext cx="1224145" cy="1620879"/>
          </a:xfrm>
          <a:prstGeom prst="rect">
            <a:avLst/>
          </a:prstGeom>
        </p:spPr>
      </p:pic>
      <p:sp>
        <p:nvSpPr>
          <p:cNvPr id="17" name="Прямоугольник: скругленные углы 16"/>
          <p:cNvSpPr/>
          <p:nvPr/>
        </p:nvSpPr>
        <p:spPr>
          <a:xfrm>
            <a:off x="3496795" y="2482078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4712624" y="3190875"/>
            <a:ext cx="691454" cy="9555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3565665" y="2749652"/>
            <a:ext cx="1224145" cy="139679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5484851" y="3190875"/>
            <a:ext cx="691454" cy="9555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223519" y="3190875"/>
            <a:ext cx="691454" cy="95557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6099054" y="2749652"/>
            <a:ext cx="1224145" cy="13967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995746" y="3190875"/>
            <a:ext cx="691454" cy="95557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9691227" y="3190875"/>
            <a:ext cx="691454" cy="95557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8558306" y="2749652"/>
            <a:ext cx="1224145" cy="13967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10463454" y="3190875"/>
            <a:ext cx="691454" cy="955573"/>
          </a:xfrm>
          <a:prstGeom prst="rect">
            <a:avLst/>
          </a:prstGeom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3496795" y="4587671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8846" y="4883101"/>
            <a:ext cx="1411674" cy="13732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4830602" y="5523398"/>
            <a:ext cx="574019" cy="7329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5453886" y="5523398"/>
            <a:ext cx="578739" cy="73298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405" y="4883101"/>
            <a:ext cx="1411674" cy="1373281"/>
          </a:xfrm>
          <a:prstGeom prst="rect">
            <a:avLst/>
          </a:prstGeom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7364556" y="5503003"/>
            <a:ext cx="589991" cy="7533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7976537" y="5503003"/>
            <a:ext cx="594842" cy="75337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2526" y="4883101"/>
            <a:ext cx="1411674" cy="137328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9967580" y="5523398"/>
            <a:ext cx="574019" cy="73298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10590864" y="5523398"/>
            <a:ext cx="578739" cy="73298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86" y="3567261"/>
            <a:ext cx="3522261" cy="3197564"/>
          </a:xfrm>
          <a:prstGeom prst="rect">
            <a:avLst/>
          </a:prstGeom>
        </p:spPr>
      </p:pic>
      <p:pic>
        <p:nvPicPr>
          <p:cNvPr id="274" name="Picture 2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60" y="2659380"/>
            <a:ext cx="326707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43" grpId="0" animBg="1"/>
      <p:bldP spid="43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8</cp:revision>
  <dcterms:created xsi:type="dcterms:W3CDTF">2024-05-01T19:25:00Z</dcterms:created>
  <dcterms:modified xsi:type="dcterms:W3CDTF">2024-06-18T12:03:47Z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01429A3731654C40A4E1C00E1538BA43_12</vt:lpwstr>
  </property>
  <property fmtid="{D5CDD505-2E9C-101B-9397-08002B2CF9AE}" pid="3" name="KSOProductBuildVer">
    <vt:lpwstr>1033-12.2.0.17119</vt:lpwstr>
  </property>
</Properties>
</file>