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78399" y="4967774"/>
            <a:ext cx="77335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027305" y="4964487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вівторок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143262" y="496877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60687" y="495020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085669" y="4978774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87086" y="5010233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36017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Неділя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00906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116863" y="480089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</a:p>
          <a:p>
            <a:pPr algn="ctr"/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68244" y="493302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116863" y="4966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19338" y="494201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797" y="2545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23907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19984-76E4-435E-BCAE-490C9CADCB4A}"/>
</file>

<file path=customXml/itemProps2.xml><?xml version="1.0" encoding="utf-8"?>
<ds:datastoreItem xmlns:ds="http://schemas.openxmlformats.org/officeDocument/2006/customXml" ds:itemID="{7099F496-A6C0-4B9E-8C09-45D7B2D48B08}"/>
</file>

<file path=customXml/itemProps3.xml><?xml version="1.0" encoding="utf-8"?>
<ds:datastoreItem xmlns:ds="http://schemas.openxmlformats.org/officeDocument/2006/customXml" ds:itemID="{AE051D50-CFDE-44CE-87E0-E21CE4AD5A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2025-01-20T15:10:39Z</dcterms:created>
  <dcterms:modified xsi:type="dcterms:W3CDTF">2025-02-01T14:21:52Z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