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694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D51DAD-81D4-CDE1-93F1-C7F6F81F3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97064D-70BE-7AB1-83F2-41B422016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B6EF6F-E914-5EC8-C350-6A92B048F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88E983-6BE7-2288-064F-B07A13DD0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63EC19-3F0A-C3EE-7A5B-45D4C73F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7826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422CC-CDBD-50CF-3E21-45F9DC463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13A389-F2BF-7CC4-6354-7D5E36EBA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8AAAF3-43D2-AF6F-221E-B7297C1BC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F54025-DD82-F53A-4974-2AE31AF64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95D265-697B-1D70-CD06-831F747D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2431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AF3A3E-2296-0DDD-1C12-99B2C30BC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D2A1D0-284F-F6DB-D10D-36335AD49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234EB5-2F59-4BB7-8189-8126A2722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6BC1CC-FDFC-D34A-B219-0CF45ACCD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58D698-57DF-D1F5-9DC8-067B2389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1621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04375-A049-8B07-652E-91B604D10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8686B5-3418-1AD0-F49D-3E1D7EF85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8CB3E6-DCFD-DC40-EDFB-F1C82AAE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BAA2E9-8E67-BE10-D23A-1BCD80D10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DC390F-D3FC-5DA3-CA12-B293355C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8302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769B9-27DD-B539-8698-D055E294C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B477A4-A533-4E0F-9A44-299684F3C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A6B58E-65C2-D820-3C27-84F575BA4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12916D-5054-6D91-8CC8-B9DEA819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5D8CD5-66C0-915A-8631-4FA219EE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818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50395-5BFD-C3B3-7EF4-42BD015F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9DE3F3-84A7-B9CA-C052-C06E00197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0210C4-F266-389F-2498-FE6E1ADB8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3E2EC1-CC41-AEE7-45C6-3F26D0814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6943FA-16CC-D5B3-A722-64FE0C35B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4939E4-92CF-B35F-0E46-95054E936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319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905951-EAFC-405E-F48C-F1C20072C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61F3F7-37DD-9A97-F90F-8BEBEB2D4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72A7BA-4903-AFC8-8104-5C89C4673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E74E3E3-C327-E054-6146-E7FACCBB0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44ED0C-F20A-4D8C-1704-803AAA971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401DB8-7E39-74F3-1B4D-01B541127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264C4A0-D610-5BA4-2B57-888879D38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2705F3-C815-C5DF-75E2-4549CA957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8492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C863B-4AF0-F4E1-B69C-2D4F893A8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3A353E-AD81-5B06-03DD-7FE83B3FC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E4F32C-5C87-129F-B425-E621031C2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1790AFF-1EE3-3D4A-C1C5-725F6E849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119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BECD25-ADA9-14CC-6E5D-E7CA317A8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1D3E57-780C-FDDE-B72F-1BE77F83C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22D86A-9574-6E64-B051-FA6AE6AA6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033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640456-2B4A-4F0F-C2B9-7A8489D10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CEE98C-00C1-FA9E-4F7B-836B43C7B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B23D1C-8E4F-402F-942F-F73983DBC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73DD3-6CAD-EF4A-3F10-4B09F87E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B10198-9163-EBEB-8710-ACEED13E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A266CF-5C0A-C22B-131F-7AF70EEF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749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2A5D55-1F4B-3026-D1FE-3B369D111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FA1FED-7BFE-F8A2-2E74-C75769A33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0AF2A4-DE95-C617-5A03-4874242B8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2EE4FC-C7ED-FF4F-ECB9-02D54398D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586830-A533-9A1D-679A-FD66FBDCE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87416D-BD5E-6E26-F503-3F0C4AED1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250521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55DCF-3EF2-56F4-1B9E-8DF684EB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30E11F-6AA0-D424-F4FF-518F405EC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5F3A96-BE38-E511-AEC2-5DD6E3438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A5BFA8-586B-831C-38DF-D4E5949B01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19907A-B0C6-44AA-A381-F84E0478D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239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A1B4BCC8-990A-ADD1-4904-FDF86F2736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3683CA2-1A40-5930-820D-8B18A4876F03}"/>
              </a:ext>
            </a:extLst>
          </p:cNvPr>
          <p:cNvSpPr/>
          <p:nvPr/>
        </p:nvSpPr>
        <p:spPr>
          <a:xfrm>
            <a:off x="4368800" y="284406"/>
            <a:ext cx="6285354" cy="6114900"/>
          </a:xfrm>
          <a:prstGeom prst="roundRect">
            <a:avLst/>
          </a:prstGeom>
          <a:solidFill>
            <a:schemeClr val="l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E29F3B-3F91-4F0B-1C59-BB1503705328}"/>
              </a:ext>
            </a:extLst>
          </p:cNvPr>
          <p:cNvSpPr txBox="1"/>
          <p:nvPr/>
        </p:nvSpPr>
        <p:spPr>
          <a:xfrm>
            <a:off x="4098181" y="228634"/>
            <a:ext cx="6066971" cy="6234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8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1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</a:t>
            </a:r>
            <a:r>
              <a:rPr lang="ru-RU" sz="28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тижня</a:t>
            </a:r>
            <a:endParaRPr lang="ru-RU" sz="28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Вранці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добрим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ділом</a:t>
            </a:r>
            <a:endParaRPr lang="ru-RU" sz="2400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Привітали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Ніченька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минула скоро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Трудовий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…...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Спритна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вміла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молода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настала …….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Йде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четвертий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…...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добре ладиться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настала …….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скрізь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кипить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почався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 …...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субота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хлібом-сіллю</a:t>
            </a:r>
            <a:endParaRPr lang="ru-RU" sz="2400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Привела сестру ……</a:t>
            </a:r>
            <a:endParaRPr lang="ru-UA" sz="2400" spc="300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3B4B388-7EA5-2770-D962-98646CB71E75}"/>
              </a:ext>
            </a:extLst>
          </p:cNvPr>
          <p:cNvSpPr/>
          <p:nvPr/>
        </p:nvSpPr>
        <p:spPr>
          <a:xfrm>
            <a:off x="7707537" y="1205027"/>
            <a:ext cx="1538134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ПОНЕДІЛОК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9115B64-204E-CCE8-FCCB-D0504D58AD09}"/>
              </a:ext>
            </a:extLst>
          </p:cNvPr>
          <p:cNvSpPr/>
          <p:nvPr/>
        </p:nvSpPr>
        <p:spPr>
          <a:xfrm>
            <a:off x="7881754" y="2019715"/>
            <a:ext cx="1268635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ВІВТОРОК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C67D7D0-5D0B-220F-0F74-BDAC3D17A81E}"/>
              </a:ext>
            </a:extLst>
          </p:cNvPr>
          <p:cNvSpPr/>
          <p:nvPr/>
        </p:nvSpPr>
        <p:spPr>
          <a:xfrm>
            <a:off x="7818289" y="2824878"/>
            <a:ext cx="1069454" cy="30397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СЕРЕДА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E4A7224-EA5D-BF95-2F0E-1A4421DC7935}"/>
              </a:ext>
            </a:extLst>
          </p:cNvPr>
          <p:cNvSpPr/>
          <p:nvPr/>
        </p:nvSpPr>
        <p:spPr>
          <a:xfrm>
            <a:off x="7862704" y="3625141"/>
            <a:ext cx="1102516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ЧЕТВЕР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A9D937F-BC27-3C3F-87B2-D8FB4AF9F676}"/>
              </a:ext>
            </a:extLst>
          </p:cNvPr>
          <p:cNvSpPr/>
          <p:nvPr/>
        </p:nvSpPr>
        <p:spPr>
          <a:xfrm>
            <a:off x="7642423" y="4432676"/>
            <a:ext cx="1440236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П’ЯТНИЦЯ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E198775-8CBE-6336-F27B-2550D8E04B0B}"/>
              </a:ext>
            </a:extLst>
          </p:cNvPr>
          <p:cNvSpPr/>
          <p:nvPr/>
        </p:nvSpPr>
        <p:spPr>
          <a:xfrm>
            <a:off x="8126638" y="5237839"/>
            <a:ext cx="1262291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СУБОТА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E6E9360-2C37-FBBA-F553-A914D77EF1F6}"/>
              </a:ext>
            </a:extLst>
          </p:cNvPr>
          <p:cNvSpPr/>
          <p:nvPr/>
        </p:nvSpPr>
        <p:spPr>
          <a:xfrm>
            <a:off x="8126638" y="5966142"/>
            <a:ext cx="1240714" cy="3865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НЕДІЛЮ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подаоркРисунок 40">
            <a:extLst>
              <a:ext uri="{FF2B5EF4-FFF2-40B4-BE49-F238E27FC236}">
                <a16:creationId xmlns:a16="http://schemas.microsoft.com/office/drawing/2014/main" id="{A10BE5B7-E9BE-6A12-AE25-F915BA90D9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90BB306E-62A6-3EA0-7DC4-75EA5FEA5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404" y="4552969"/>
            <a:ext cx="1084650" cy="108465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3368EEF-A0EC-CDC1-DBF8-0C53AB0FE4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878" y="2864222"/>
            <a:ext cx="1165895" cy="116589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EF180E-879A-E960-592C-89E94CF311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482" y="3784342"/>
            <a:ext cx="1102517" cy="110251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орт на день рождения, рисунок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36637E4-55E5-EA1C-9406-4967C4F61E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496" y="5409711"/>
            <a:ext cx="933329" cy="93332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AC8740F-4703-8963-1D09-84C1360F0D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842" y="2309538"/>
            <a:ext cx="1022291" cy="102229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C035271-828F-C7EA-4D42-9730B7353A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362" y="1461995"/>
            <a:ext cx="1045721" cy="1045721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грушка, статуэтка, Садовый гном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BA6948C-33BA-83B5-C581-8609E3E760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638" y="426560"/>
            <a:ext cx="1096870" cy="109687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A1D9694-EA72-9DDD-42E8-30C02F22B2B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856029" y="789495"/>
            <a:ext cx="5416643" cy="5185754"/>
          </a:xfrm>
          <a:prstGeom prst="rect">
            <a:avLst/>
          </a:prstGeom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3030" y="3664782"/>
            <a:ext cx="21336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0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A423290-CFD6-41A4-8DA0-32225A272329}"/>
</file>

<file path=customXml/itemProps2.xml><?xml version="1.0" encoding="utf-8"?>
<ds:datastoreItem xmlns:ds="http://schemas.openxmlformats.org/officeDocument/2006/customXml" ds:itemID="{3734791F-B0BD-416D-8E7D-616A45D03C37}"/>
</file>

<file path=customXml/itemProps3.xml><?xml version="1.0" encoding="utf-8"?>
<ds:datastoreItem xmlns:ds="http://schemas.openxmlformats.org/officeDocument/2006/customXml" ds:itemID="{9E1DD0C2-5558-48E3-B79D-F0E87C12BC9A}"/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59</Words>
  <Application>Microsoft Office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7</cp:revision>
  <dcterms:created xsi:type="dcterms:W3CDTF">2025-01-20T15:52:25Z</dcterms:created>
  <dcterms:modified xsi:type="dcterms:W3CDTF">2025-02-11T10:01:34Z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