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FA523-50D8-4B63-9361-F98E78BFF15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9026-A87D-4B4D-91AA-94A6F0D39E5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tags" Target="../tags/tag1.xml"/><Relationship Id="rId24" Type="http://schemas.openxmlformats.org/officeDocument/2006/relationships/image" Target="../media/image23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рава, пейзаж, облако, на открытом воздух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304801" y="424206"/>
            <a:ext cx="8081911" cy="59106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курообразные, зарисовка, клюв, домашняя птица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429" y="3915760"/>
            <a:ext cx="2201283" cy="227821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тица, водоплавающая птица, клюв, ут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3" y="3762375"/>
            <a:ext cx="2431595" cy="24315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7039" y="3054489"/>
            <a:ext cx="207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усиное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3075056"/>
            <a:ext cx="2160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уриное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002569" y="171126"/>
            <a:ext cx="2686374" cy="2686374"/>
            <a:chOff x="2952426" y="185141"/>
            <a:chExt cx="2786659" cy="2786659"/>
          </a:xfrm>
        </p:grpSpPr>
        <p:pic>
          <p:nvPicPr>
            <p:cNvPr id="15" name="Рисунок 14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426" y="185141"/>
              <a:ext cx="2786659" cy="278665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771" y="1037870"/>
              <a:ext cx="1387969" cy="1387969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3002568" y="171126"/>
            <a:ext cx="2686374" cy="2686374"/>
            <a:chOff x="7348325" y="247841"/>
            <a:chExt cx="2686374" cy="2686374"/>
          </a:xfrm>
        </p:grpSpPr>
        <p:pic>
          <p:nvPicPr>
            <p:cNvPr id="22" name="Рисунок 21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325" y="247841"/>
              <a:ext cx="2686374" cy="268637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635" y="993167"/>
              <a:ext cx="1419754" cy="1419754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002568" y="171126"/>
            <a:ext cx="2686374" cy="2686374"/>
            <a:chOff x="6322251" y="482999"/>
            <a:chExt cx="2686374" cy="2686374"/>
          </a:xfrm>
        </p:grpSpPr>
        <p:pic>
          <p:nvPicPr>
            <p:cNvPr id="29" name="Рисунок 28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2251" y="482999"/>
              <a:ext cx="2686374" cy="2686374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240" y="1283140"/>
              <a:ext cx="1287585" cy="1287585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002568" y="171126"/>
            <a:ext cx="2686374" cy="2686374"/>
            <a:chOff x="6503059" y="424206"/>
            <a:chExt cx="2686374" cy="2686374"/>
          </a:xfrm>
        </p:grpSpPr>
        <p:pic>
          <p:nvPicPr>
            <p:cNvPr id="35" name="Рисунок 34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059" y="424206"/>
              <a:ext cx="2686374" cy="268637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мультфильм, Человеческое лицо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36" y="1236631"/>
              <a:ext cx="1473420" cy="1473420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3002567" y="171126"/>
            <a:ext cx="2686374" cy="2686374"/>
            <a:chOff x="7362239" y="401048"/>
            <a:chExt cx="2686374" cy="2686374"/>
          </a:xfrm>
        </p:grpSpPr>
        <p:pic>
          <p:nvPicPr>
            <p:cNvPr id="39" name="Рисунок 38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239" y="401048"/>
              <a:ext cx="2686374" cy="2686374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птица, клюв, живая прир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1810" y="1093732"/>
              <a:ext cx="1503523" cy="1503523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3002566" y="171126"/>
            <a:ext cx="2686374" cy="2686374"/>
            <a:chOff x="6631908" y="523187"/>
            <a:chExt cx="2686374" cy="2686374"/>
          </a:xfrm>
        </p:grpSpPr>
        <p:pic>
          <p:nvPicPr>
            <p:cNvPr id="45" name="Рисунок 44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908" y="523187"/>
              <a:ext cx="2686374" cy="2686374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поезд, транспорт, транспортное средство, Подвижный состав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570" y="1229233"/>
              <a:ext cx="1543050" cy="1543050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3002565" y="171126"/>
            <a:ext cx="2686374" cy="2686374"/>
            <a:chOff x="6913020" y="340171"/>
            <a:chExt cx="2686374" cy="2686374"/>
          </a:xfrm>
        </p:grpSpPr>
        <p:pic>
          <p:nvPicPr>
            <p:cNvPr id="51" name="Рисунок 50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020" y="340171"/>
              <a:ext cx="2686374" cy="2686374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274" y="916452"/>
              <a:ext cx="1681865" cy="1681865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3002565" y="171126"/>
            <a:ext cx="2686374" cy="2686374"/>
            <a:chOff x="5752448" y="245152"/>
            <a:chExt cx="2686374" cy="2686374"/>
          </a:xfrm>
        </p:grpSpPr>
        <p:pic>
          <p:nvPicPr>
            <p:cNvPr id="56" name="Рисунок 55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2448" y="245152"/>
              <a:ext cx="2686374" cy="268637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круг, Наушники, Графика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807" y="971267"/>
              <a:ext cx="1540931" cy="1540931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002564" y="166744"/>
            <a:ext cx="2686374" cy="2686374"/>
            <a:chOff x="6381418" y="283142"/>
            <a:chExt cx="2686374" cy="2686374"/>
          </a:xfrm>
        </p:grpSpPr>
        <p:pic>
          <p:nvPicPr>
            <p:cNvPr id="62" name="Рисунок 61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418" y="283142"/>
              <a:ext cx="2686374" cy="268637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113" y="925722"/>
              <a:ext cx="1531249" cy="153124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3002559" y="162362"/>
            <a:ext cx="2686374" cy="2686374"/>
            <a:chOff x="6096000" y="300285"/>
            <a:chExt cx="2686374" cy="2686374"/>
          </a:xfrm>
        </p:grpSpPr>
        <p:pic>
          <p:nvPicPr>
            <p:cNvPr id="68" name="Рисунок 67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00285"/>
              <a:ext cx="2686374" cy="2686374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064" y="993167"/>
              <a:ext cx="1704975" cy="1704975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2992927" y="171126"/>
            <a:ext cx="2686374" cy="2686374"/>
            <a:chOff x="6259795" y="231761"/>
            <a:chExt cx="2686374" cy="2686374"/>
          </a:xfrm>
        </p:grpSpPr>
        <p:pic>
          <p:nvPicPr>
            <p:cNvPr id="73" name="Рисунок 72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795" y="231761"/>
              <a:ext cx="2686374" cy="2686374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зарисовка, овощи,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378" y="1036111"/>
              <a:ext cx="1357829" cy="1363304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2978948" y="179890"/>
            <a:ext cx="2686374" cy="2686374"/>
            <a:chOff x="5422079" y="228771"/>
            <a:chExt cx="2686374" cy="2686374"/>
          </a:xfrm>
        </p:grpSpPr>
        <p:pic>
          <p:nvPicPr>
            <p:cNvPr id="79" name="Рисунок 78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079" y="228771"/>
              <a:ext cx="2686374" cy="2686374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сердце, мультфильм, Зуб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102" y="993167"/>
              <a:ext cx="1598552" cy="1707601"/>
            </a:xfrm>
            <a:prstGeom prst="rect">
              <a:avLst/>
            </a:prstGeom>
          </p:spPr>
        </p:pic>
        <p:cxnSp>
          <p:nvCxnSpPr>
            <p:cNvPr id="84" name="Прямая со стрелкой 83"/>
            <p:cNvCxnSpPr/>
            <p:nvPr/>
          </p:nvCxnSpPr>
          <p:spPr>
            <a:xfrm>
              <a:off x="6662738" y="747407"/>
              <a:ext cx="102528" cy="5241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2967237" y="168935"/>
            <a:ext cx="2686374" cy="2686374"/>
            <a:chOff x="5227248" y="312708"/>
            <a:chExt cx="2686374" cy="2686374"/>
          </a:xfrm>
        </p:grpSpPr>
        <p:pic>
          <p:nvPicPr>
            <p:cNvPr id="87" name="Рисунок 86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248" y="312708"/>
              <a:ext cx="2686374" cy="2686374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778" y="1190574"/>
              <a:ext cx="1461313" cy="1461313"/>
            </a:xfrm>
            <a:prstGeom prst="rect">
              <a:avLst/>
            </a:prstGeom>
          </p:spPr>
        </p:pic>
      </p:grpSp>
      <p:grpSp>
        <p:nvGrpSpPr>
          <p:cNvPr id="97" name="Группа 96"/>
          <p:cNvGrpSpPr/>
          <p:nvPr/>
        </p:nvGrpSpPr>
        <p:grpSpPr>
          <a:xfrm>
            <a:off x="2967237" y="169534"/>
            <a:ext cx="2686374" cy="2686374"/>
            <a:chOff x="5025212" y="266524"/>
            <a:chExt cx="2686374" cy="2686374"/>
          </a:xfrm>
        </p:grpSpPr>
        <p:pic>
          <p:nvPicPr>
            <p:cNvPr id="93" name="Рисунок 92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212" y="266524"/>
              <a:ext cx="2686374" cy="268637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груша, фрукт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985" y="927404"/>
              <a:ext cx="1742802" cy="1742802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2967237" y="168935"/>
            <a:ext cx="2686374" cy="2686374"/>
            <a:chOff x="5256067" y="255864"/>
            <a:chExt cx="2686374" cy="2686374"/>
          </a:xfrm>
        </p:grpSpPr>
        <p:pic>
          <p:nvPicPr>
            <p:cNvPr id="99" name="Рисунок 98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067" y="255864"/>
              <a:ext cx="2686374" cy="2686374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онтейнер, корзина, Корзина для хранения, плетеный&#10;&#10;Автоматически созданное описание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85" y="1038125"/>
              <a:ext cx="1535091" cy="1535091"/>
            </a:xfrm>
            <a:prstGeom prst="rect">
              <a:avLst/>
            </a:prstGeom>
          </p:spPr>
        </p:pic>
      </p:grpSp>
      <p:grpSp>
        <p:nvGrpSpPr>
          <p:cNvPr id="108" name="Группа 107"/>
          <p:cNvGrpSpPr/>
          <p:nvPr/>
        </p:nvGrpSpPr>
        <p:grpSpPr>
          <a:xfrm>
            <a:off x="2984645" y="162140"/>
            <a:ext cx="2686374" cy="2686374"/>
            <a:chOff x="6203724" y="208490"/>
            <a:chExt cx="2686374" cy="2686374"/>
          </a:xfrm>
        </p:grpSpPr>
        <p:pic>
          <p:nvPicPr>
            <p:cNvPr id="106" name="Рисунок 105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724" y="208490"/>
              <a:ext cx="2686374" cy="2686374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855" y="1026131"/>
              <a:ext cx="1509886" cy="1509886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2992927" y="162140"/>
            <a:ext cx="2686374" cy="2686374"/>
            <a:chOff x="5784815" y="227730"/>
            <a:chExt cx="2686374" cy="2686374"/>
          </a:xfrm>
        </p:grpSpPr>
        <p:pic>
          <p:nvPicPr>
            <p:cNvPr id="110" name="Рисунок 109" descr="Изображение выглядит как круг, снимок экрана, Красочность,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15" y="227730"/>
              <a:ext cx="2686374" cy="268637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машина, транспортное средство, Наземный транспорт, строитель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0" y="993167"/>
              <a:ext cx="1394903" cy="1394903"/>
            </a:xfrm>
            <a:prstGeom prst="rect">
              <a:avLst/>
            </a:prstGeom>
          </p:spPr>
        </p:pic>
      </p:grpSp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64220" y="2365375"/>
            <a:ext cx="3819524" cy="38195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9727 0.517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258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056 0.5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056 0.5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9583 0.5173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58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056 0.5173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9583 0.517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585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056 0.5173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-0.09596 0.5173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2585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1056 0.5173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10482 0.51737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2585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1056 0.5173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25856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9401 0.51736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2585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10846 0.51736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5856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09362 0.5173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5856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9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1082 0.5173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2585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0677 0.5173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25856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09427 0.5173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25856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WPS Presentation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Marina</dc:creator>
  <cp:lastModifiedBy>yanag</cp:lastModifiedBy>
  <cp:revision>8</cp:revision>
  <dcterms:created xsi:type="dcterms:W3CDTF">2020-10-01T11:16:00Z</dcterms:created>
  <dcterms:modified xsi:type="dcterms:W3CDTF">2024-06-10T08:13:15Z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B3D976CD76664EEC87D3BCECCFA00E95_12</vt:lpwstr>
  </property>
  <property fmtid="{D5CDD505-2E9C-101B-9397-08002B2CF9AE}" pid="3" name="KSOProductBuildVer">
    <vt:lpwstr>1033-12.2.0.17119</vt:lpwstr>
  </property>
</Properties>
</file>