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FBF707-8A4D-49A7-A26C-108673377029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3320F8-8538-4DC6-B37B-A97DAD8671E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утка (общие картинки) стул (общие) кот автобус машина дом пчела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3320F8-8538-4DC6-B37B-A97DAD8671E3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 descr="Изображение выглядит как облако, небо, пейзаж, растение&#10;&#10;Автоматически созданное описание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39" name="Прямоугольник: скругленные углы 38"/>
          <p:cNvSpPr/>
          <p:nvPr/>
        </p:nvSpPr>
        <p:spPr>
          <a:xfrm>
            <a:off x="2965381" y="145876"/>
            <a:ext cx="6511127" cy="870702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2879" y="128707"/>
            <a:ext cx="885825" cy="902721"/>
          </a:xfrm>
          <a:prstGeom prst="rect">
            <a:avLst/>
          </a:prstGeom>
          <a:effectLst/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032" y="133562"/>
            <a:ext cx="885825" cy="902721"/>
          </a:xfrm>
          <a:prstGeom prst="rect">
            <a:avLst/>
          </a:prstGeom>
          <a:effectLst/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3185" y="136036"/>
            <a:ext cx="885825" cy="902721"/>
          </a:xfrm>
          <a:prstGeom prst="rect">
            <a:avLst/>
          </a:prstGeom>
          <a:effectLst/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3338" y="138510"/>
            <a:ext cx="885825" cy="902721"/>
          </a:xfrm>
          <a:prstGeom prst="rect">
            <a:avLst/>
          </a:prstGeom>
          <a:effectLst/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2538" y="133841"/>
            <a:ext cx="885825" cy="902721"/>
          </a:xfrm>
          <a:prstGeom prst="rect">
            <a:avLst/>
          </a:prstGeom>
          <a:effectLst/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7929" y="129172"/>
            <a:ext cx="885825" cy="902721"/>
          </a:xfrm>
          <a:prstGeom prst="rect">
            <a:avLst/>
          </a:prstGeom>
          <a:effectLst/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0463" y="126884"/>
            <a:ext cx="885825" cy="902721"/>
          </a:xfrm>
          <a:prstGeom prst="rect">
            <a:avLst/>
          </a:prstGeom>
          <a:effectLst/>
        </p:spPr>
      </p:pic>
      <p:sp>
        <p:nvSpPr>
          <p:cNvPr id="21" name="Прямоугольник: скругленные углы 20"/>
          <p:cNvSpPr/>
          <p:nvPr/>
        </p:nvSpPr>
        <p:spPr>
          <a:xfrm>
            <a:off x="2682136" y="1191200"/>
            <a:ext cx="4353374" cy="5563000"/>
          </a:xfrm>
          <a:prstGeom prst="roundRect">
            <a:avLst/>
          </a:prstGeom>
          <a:solidFill>
            <a:schemeClr val="lt1">
              <a:alpha val="74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2879" y="132799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032" y="137654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3185" y="140128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3338" y="142602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2538" y="137933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7929" y="133264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0463" y="126884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2044" y="101259"/>
            <a:ext cx="885825" cy="902721"/>
          </a:xfrm>
          <a:prstGeom prst="rect">
            <a:avLst/>
          </a:prstGeom>
          <a:effectLst/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2520" y="94879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36" name="Овал 35"/>
          <p:cNvSpPr/>
          <p:nvPr/>
        </p:nvSpPr>
        <p:spPr>
          <a:xfrm>
            <a:off x="91804" y="1237009"/>
            <a:ext cx="1243411" cy="1243411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Овал 61"/>
          <p:cNvSpPr/>
          <p:nvPr/>
        </p:nvSpPr>
        <p:spPr>
          <a:xfrm>
            <a:off x="68528" y="2656787"/>
            <a:ext cx="1243411" cy="1243411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Овал 62"/>
          <p:cNvSpPr/>
          <p:nvPr/>
        </p:nvSpPr>
        <p:spPr>
          <a:xfrm>
            <a:off x="75510" y="4041450"/>
            <a:ext cx="1243411" cy="1243411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Овал 63"/>
          <p:cNvSpPr/>
          <p:nvPr/>
        </p:nvSpPr>
        <p:spPr>
          <a:xfrm>
            <a:off x="82492" y="5426113"/>
            <a:ext cx="1243411" cy="1243411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Овал 64"/>
          <p:cNvSpPr/>
          <p:nvPr/>
        </p:nvSpPr>
        <p:spPr>
          <a:xfrm>
            <a:off x="8421939" y="1237009"/>
            <a:ext cx="1243411" cy="1243411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Овал 66"/>
          <p:cNvSpPr/>
          <p:nvPr/>
        </p:nvSpPr>
        <p:spPr>
          <a:xfrm>
            <a:off x="8405707" y="2661992"/>
            <a:ext cx="1243411" cy="1243411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Овал 67"/>
          <p:cNvSpPr/>
          <p:nvPr/>
        </p:nvSpPr>
        <p:spPr>
          <a:xfrm>
            <a:off x="8406656" y="4042751"/>
            <a:ext cx="1243411" cy="1243411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Овал 68"/>
          <p:cNvSpPr/>
          <p:nvPr/>
        </p:nvSpPr>
        <p:spPr>
          <a:xfrm>
            <a:off x="8423301" y="5426454"/>
            <a:ext cx="1243411" cy="1243411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3" name="Группа 32"/>
          <p:cNvGrpSpPr/>
          <p:nvPr/>
        </p:nvGrpSpPr>
        <p:grpSpPr>
          <a:xfrm>
            <a:off x="2783320" y="3468672"/>
            <a:ext cx="1243412" cy="1243412"/>
            <a:chOff x="5206108" y="3468672"/>
            <a:chExt cx="1243412" cy="1243412"/>
          </a:xfrm>
        </p:grpSpPr>
        <p:sp>
          <p:nvSpPr>
            <p:cNvPr id="57" name="Овал 56"/>
            <p:cNvSpPr/>
            <p:nvPr/>
          </p:nvSpPr>
          <p:spPr>
            <a:xfrm>
              <a:off x="5206108" y="3468672"/>
              <a:ext cx="1243412" cy="1243412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3" name="Рисунок 22" descr="Изображение выглядит как Предметная фотография&#10;&#10;Автоматически созданное описание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31340" y="3551070"/>
              <a:ext cx="1143657" cy="1016584"/>
            </a:xfrm>
            <a:prstGeom prst="rect">
              <a:avLst/>
            </a:prstGeom>
          </p:spPr>
        </p:pic>
      </p:grpSp>
      <p:grpSp>
        <p:nvGrpSpPr>
          <p:cNvPr id="27" name="Группа 26"/>
          <p:cNvGrpSpPr/>
          <p:nvPr/>
        </p:nvGrpSpPr>
        <p:grpSpPr>
          <a:xfrm>
            <a:off x="4257264" y="1720400"/>
            <a:ext cx="1243412" cy="1243412"/>
            <a:chOff x="6680052" y="1720400"/>
            <a:chExt cx="1243412" cy="1243412"/>
          </a:xfrm>
        </p:grpSpPr>
        <p:sp>
          <p:nvSpPr>
            <p:cNvPr id="53" name="Овал 52"/>
            <p:cNvSpPr/>
            <p:nvPr/>
          </p:nvSpPr>
          <p:spPr>
            <a:xfrm>
              <a:off x="6680052" y="1720400"/>
              <a:ext cx="1243412" cy="1243412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5" name="Рисунок 24" descr="Изображение выглядит как яблоко, фрукт, сердце, Предметная фотография&#10;&#10;Автоматически созданное описание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20130" y="1839699"/>
              <a:ext cx="787386" cy="960227"/>
            </a:xfrm>
            <a:prstGeom prst="rect">
              <a:avLst/>
            </a:prstGeom>
          </p:spPr>
        </p:pic>
      </p:grpSp>
      <p:grpSp>
        <p:nvGrpSpPr>
          <p:cNvPr id="29" name="Группа 28"/>
          <p:cNvGrpSpPr/>
          <p:nvPr/>
        </p:nvGrpSpPr>
        <p:grpSpPr>
          <a:xfrm>
            <a:off x="4076835" y="3457950"/>
            <a:ext cx="1416698" cy="1243412"/>
            <a:chOff x="6499623" y="3457950"/>
            <a:chExt cx="1416698" cy="1243412"/>
          </a:xfrm>
        </p:grpSpPr>
        <p:sp>
          <p:nvSpPr>
            <p:cNvPr id="58" name="Овал 57"/>
            <p:cNvSpPr/>
            <p:nvPr/>
          </p:nvSpPr>
          <p:spPr>
            <a:xfrm>
              <a:off x="6619131" y="3457950"/>
              <a:ext cx="1243412" cy="1243412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4" name="Рисунок 33" descr="Изображение выглядит как транспорт, шина, велосипед, транспортное средство&#10;&#10;Автоматически созданное описание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99623" y="3563668"/>
              <a:ext cx="1416698" cy="980668"/>
            </a:xfrm>
            <a:prstGeom prst="rect">
              <a:avLst/>
            </a:prstGeom>
          </p:spPr>
        </p:pic>
      </p:grpSp>
      <p:grpSp>
        <p:nvGrpSpPr>
          <p:cNvPr id="35" name="Группа 34"/>
          <p:cNvGrpSpPr/>
          <p:nvPr/>
        </p:nvGrpSpPr>
        <p:grpSpPr>
          <a:xfrm>
            <a:off x="5669282" y="3457950"/>
            <a:ext cx="1243412" cy="1243412"/>
            <a:chOff x="8092070" y="3457950"/>
            <a:chExt cx="1243412" cy="1243412"/>
          </a:xfrm>
        </p:grpSpPr>
        <p:sp>
          <p:nvSpPr>
            <p:cNvPr id="59" name="Овал 58"/>
            <p:cNvSpPr/>
            <p:nvPr/>
          </p:nvSpPr>
          <p:spPr>
            <a:xfrm>
              <a:off x="8092070" y="3457950"/>
              <a:ext cx="1243412" cy="1243412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70" name="Рисунок 69" descr="Изображение выглядит как карта, Мир&#10;&#10;Автоматически созданное описание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79937" y="3529015"/>
              <a:ext cx="1076322" cy="1076322"/>
            </a:xfrm>
            <a:prstGeom prst="rect">
              <a:avLst/>
            </a:prstGeom>
          </p:spPr>
        </p:pic>
      </p:grpSp>
      <p:grpSp>
        <p:nvGrpSpPr>
          <p:cNvPr id="73" name="Группа 72"/>
          <p:cNvGrpSpPr/>
          <p:nvPr/>
        </p:nvGrpSpPr>
        <p:grpSpPr>
          <a:xfrm>
            <a:off x="3533772" y="5137537"/>
            <a:ext cx="1244804" cy="1328415"/>
            <a:chOff x="5956560" y="5137537"/>
            <a:chExt cx="1244804" cy="1328415"/>
          </a:xfrm>
        </p:grpSpPr>
        <p:sp>
          <p:nvSpPr>
            <p:cNvPr id="60" name="Овал 59"/>
            <p:cNvSpPr/>
            <p:nvPr/>
          </p:nvSpPr>
          <p:spPr>
            <a:xfrm>
              <a:off x="5956560" y="5143166"/>
              <a:ext cx="1243412" cy="1243412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56" name="Рисунок 55" descr="Изображение выглядит как круг, лампа, иллюстрация, искусство&#10;&#10;Автоматически созданное описание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57952" y="5137537"/>
              <a:ext cx="1243412" cy="1328415"/>
            </a:xfrm>
            <a:prstGeom prst="rect">
              <a:avLst/>
            </a:prstGeom>
          </p:spPr>
        </p:pic>
      </p:grpSp>
      <p:grpSp>
        <p:nvGrpSpPr>
          <p:cNvPr id="71" name="Группа 70"/>
          <p:cNvGrpSpPr/>
          <p:nvPr/>
        </p:nvGrpSpPr>
        <p:grpSpPr>
          <a:xfrm>
            <a:off x="5022934" y="5137805"/>
            <a:ext cx="1243412" cy="1243412"/>
            <a:chOff x="7445722" y="5137805"/>
            <a:chExt cx="1243412" cy="1243412"/>
          </a:xfrm>
        </p:grpSpPr>
        <p:sp>
          <p:nvSpPr>
            <p:cNvPr id="61" name="Овал 60"/>
            <p:cNvSpPr/>
            <p:nvPr/>
          </p:nvSpPr>
          <p:spPr>
            <a:xfrm>
              <a:off x="7445722" y="5137805"/>
              <a:ext cx="1243412" cy="1243412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72" name="Рисунок 71" descr="Изображение выглядит как текст, снимок экрана&#10;&#10;Автоматически созданное описание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09026" y="5193743"/>
              <a:ext cx="1153880" cy="1153880"/>
            </a:xfrm>
            <a:prstGeom prst="rect">
              <a:avLst/>
            </a:prstGeom>
          </p:spPr>
        </p:pic>
      </p:grpSp>
      <p:grpSp>
        <p:nvGrpSpPr>
          <p:cNvPr id="26" name="Группа 25"/>
          <p:cNvGrpSpPr/>
          <p:nvPr/>
        </p:nvGrpSpPr>
        <p:grpSpPr>
          <a:xfrm>
            <a:off x="2867339" y="1732147"/>
            <a:ext cx="1243412" cy="1243412"/>
            <a:chOff x="5290127" y="1732147"/>
            <a:chExt cx="1243412" cy="1243412"/>
          </a:xfrm>
        </p:grpSpPr>
        <p:sp>
          <p:nvSpPr>
            <p:cNvPr id="52" name="Овал 51"/>
            <p:cNvSpPr/>
            <p:nvPr/>
          </p:nvSpPr>
          <p:spPr>
            <a:xfrm>
              <a:off x="5290127" y="1732147"/>
              <a:ext cx="1243412" cy="1243412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74" name="Рисунок 73" descr="Изображение выглядит как графическая вставка, краб, мультфильм, лягушка&#10;&#10;Автоматически созданное описание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73065" y="1903786"/>
              <a:ext cx="1077535" cy="876639"/>
            </a:xfrm>
            <a:prstGeom prst="rect">
              <a:avLst/>
            </a:prstGeom>
          </p:spPr>
        </p:pic>
      </p:grpSp>
      <p:grpSp>
        <p:nvGrpSpPr>
          <p:cNvPr id="28" name="Группа 27"/>
          <p:cNvGrpSpPr/>
          <p:nvPr/>
        </p:nvGrpSpPr>
        <p:grpSpPr>
          <a:xfrm>
            <a:off x="5663178" y="1707731"/>
            <a:ext cx="1247538" cy="1267828"/>
            <a:chOff x="8085966" y="1707731"/>
            <a:chExt cx="1247538" cy="1267828"/>
          </a:xfrm>
        </p:grpSpPr>
        <p:sp>
          <p:nvSpPr>
            <p:cNvPr id="66" name="Овал 65"/>
            <p:cNvSpPr/>
            <p:nvPr/>
          </p:nvSpPr>
          <p:spPr>
            <a:xfrm>
              <a:off x="8090092" y="1732147"/>
              <a:ext cx="1243412" cy="1243412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76" name="Рисунок 75" descr="Изображение выглядит как вода, рисунок, плавание, иллюстрация&#10;&#10;Автоматически созданное описание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85966" y="1707731"/>
              <a:ext cx="1214439" cy="1214439"/>
            </a:xfrm>
            <a:prstGeom prst="rect">
              <a:avLst/>
            </a:prstGeom>
          </p:spPr>
        </p:pic>
      </p:grpSp>
      <p:pic>
        <p:nvPicPr>
          <p:cNvPr id="77" name="Picture 76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727936" y="3644978"/>
            <a:ext cx="1695450" cy="2400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44444E-6 L 0.34713 0.3423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57" y="17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4.81481E-6 L -0.23555 0.13587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84" y="6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4.81481E-6 L 0.11615 0.54004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07" y="26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3.7037E-6 L -0.11406 0.28564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03" y="14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07407E-6 L -0.23021 0.09051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10" y="4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07407E-6 L 0.11797 -0.32176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98" y="-16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33333E-6 L 0.29219 -0.35625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09" y="-17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4.81481E-6 L -0.29844 -0.56875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22" y="-28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23</Words>
  <Application>Microsoft Office PowerPoint</Application>
  <PresentationFormat>Широкоэкранный</PresentationFormat>
  <Paragraphs>10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14</cp:revision>
  <dcterms:created xsi:type="dcterms:W3CDTF">2024-04-19T20:09:00Z</dcterms:created>
  <dcterms:modified xsi:type="dcterms:W3CDTF">2024-11-09T09:29:53Z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C1788E7CEECB47A4B6E6233B07AB3E54_12</vt:lpwstr>
  </property>
  <property fmtid="{D5CDD505-2E9C-101B-9397-08002B2CF9AE}" pid="3" name="KSOProductBuildVer">
    <vt:lpwstr>1033-12.2.0.17119</vt:lpwstr>
  </property>
</Properties>
</file>