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" y="-45279"/>
            <a:ext cx="12192000" cy="6903279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6093725"/>
            <a:ext cx="754898" cy="7642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533" y="2304664"/>
            <a:ext cx="1830067" cy="1830067"/>
          </a:xfrm>
          <a:prstGeom prst="rect">
            <a:avLst/>
          </a:prstGeom>
        </p:spPr>
      </p:pic>
      <p:sp>
        <p:nvSpPr>
          <p:cNvPr id="21" name="Кольцо 20"/>
          <p:cNvSpPr/>
          <p:nvPr/>
        </p:nvSpPr>
        <p:spPr>
          <a:xfrm rot="5633030">
            <a:off x="5506355" y="2169192"/>
            <a:ext cx="1873617" cy="20863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741" y="1247685"/>
            <a:ext cx="2787429" cy="27874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оизводить, еда, Натуральные продукты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F363FFA5-3699-7B03-54FA-2013880410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979" y="2286555"/>
            <a:ext cx="1715603" cy="1715603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294965C6-3C58-5C50-DB52-64D8807F1935}"/>
              </a:ext>
            </a:extLst>
          </p:cNvPr>
          <p:cNvGrpSpPr/>
          <p:nvPr/>
        </p:nvGrpSpPr>
        <p:grpSpPr>
          <a:xfrm>
            <a:off x="2575111" y="2354069"/>
            <a:ext cx="2207676" cy="2006265"/>
            <a:chOff x="2575111" y="2354069"/>
            <a:chExt cx="2207676" cy="2006265"/>
          </a:xfrm>
        </p:grpSpPr>
        <p:pic>
          <p:nvPicPr>
            <p:cNvPr id="48" name="Рисунок 47" descr="Изображение выглядит как иллюстрация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5F2331F-2858-738F-80CB-4F116EC4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575111" y="2354069"/>
              <a:ext cx="1916123" cy="1916123"/>
            </a:xfrm>
            <a:prstGeom prst="rect">
              <a:avLst/>
            </a:prstGeom>
          </p:spPr>
        </p:pic>
        <p:pic>
          <p:nvPicPr>
            <p:cNvPr id="53" name="Рисунок 52" descr="Изображение выглядит как скот, млекопитающее, крупный рогатый скот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9E37144-8D55-950D-386C-638858CA5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816" y="3331363"/>
              <a:ext cx="1028971" cy="1028971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иллюстрация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E21BC46A-F6CF-B59E-7DE1-3BCB5BD1C9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24484" y="2291766"/>
            <a:ext cx="1916123" cy="1916123"/>
          </a:xfrm>
          <a:prstGeom prst="rect">
            <a:avLst/>
          </a:prstGeom>
        </p:spPr>
      </p:pic>
      <p:sp>
        <p:nvSpPr>
          <p:cNvPr id="19" name="Кольцо 18"/>
          <p:cNvSpPr/>
          <p:nvPr/>
        </p:nvSpPr>
        <p:spPr>
          <a:xfrm>
            <a:off x="6384265" y="3259003"/>
            <a:ext cx="1056778" cy="9739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81" y="2297179"/>
            <a:ext cx="1819940" cy="181994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28" y="2301940"/>
            <a:ext cx="1819940" cy="1819940"/>
          </a:xfrm>
          <a:prstGeom prst="rect">
            <a:avLst/>
          </a:prstGeom>
        </p:spPr>
      </p:pic>
      <p:sp>
        <p:nvSpPr>
          <p:cNvPr id="13" name="Кольцо 12"/>
          <p:cNvSpPr/>
          <p:nvPr/>
        </p:nvSpPr>
        <p:spPr>
          <a:xfrm>
            <a:off x="5523829" y="2356221"/>
            <a:ext cx="1819940" cy="1671126"/>
          </a:xfrm>
          <a:prstGeom prst="donut">
            <a:avLst>
              <a:gd name="adj" fmla="val 7909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3" y="2001838"/>
            <a:ext cx="2103164" cy="21031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666" y="2302337"/>
            <a:ext cx="1923549" cy="1923549"/>
          </a:xfrm>
          <a:prstGeom prst="rect">
            <a:avLst/>
          </a:prstGeom>
        </p:spPr>
      </p:pic>
      <p:sp>
        <p:nvSpPr>
          <p:cNvPr id="17" name="Кольцо 16"/>
          <p:cNvSpPr/>
          <p:nvPr/>
        </p:nvSpPr>
        <p:spPr>
          <a:xfrm>
            <a:off x="5651340" y="2570435"/>
            <a:ext cx="1626067" cy="127050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Рисунок 56" descr="Изображение выглядит как строительство, окно&#10;&#10;Автоматически созданное описание">
            <a:extLst>
              <a:ext uri="{FF2B5EF4-FFF2-40B4-BE49-F238E27FC236}">
                <a16:creationId xmlns:a16="http://schemas.microsoft.com/office/drawing/2014/main" id="{7A164821-7ED3-95A5-B9EC-1C9123545C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317" y="2187778"/>
            <a:ext cx="2149831" cy="214983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троительство, облако, окно, небо&#10;&#10;Автоматически созданное описание">
            <a:extLst>
              <a:ext uri="{FF2B5EF4-FFF2-40B4-BE49-F238E27FC236}">
                <a16:creationId xmlns:a16="http://schemas.microsoft.com/office/drawing/2014/main" id="{9EB08AF3-3752-1097-D18F-182E92B7405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69" y="2404081"/>
            <a:ext cx="2130769" cy="1598077"/>
          </a:xfrm>
          <a:prstGeom prst="rect">
            <a:avLst/>
          </a:prstGeom>
        </p:spPr>
      </p:pic>
      <p:sp>
        <p:nvSpPr>
          <p:cNvPr id="15" name="Кольцо 14"/>
          <p:cNvSpPr/>
          <p:nvPr/>
        </p:nvSpPr>
        <p:spPr>
          <a:xfrm>
            <a:off x="5506109" y="2167056"/>
            <a:ext cx="1928906" cy="2044383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2737" b="97895" l="1474" r="98737">
                        <a14:backgroundMark x1="34526" y1="35789" x2="43789" y2="49474"/>
                        <a14:backgroundMark x1="44421" y1="49684" x2="41053" y2="69263"/>
                        <a14:backgroundMark x1="41053" y1="69263" x2="41053" y2="92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17" y="2122190"/>
            <a:ext cx="1920994" cy="188753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47" y="2111792"/>
            <a:ext cx="1973855" cy="1973855"/>
          </a:xfrm>
          <a:prstGeom prst="rect">
            <a:avLst/>
          </a:prstGeom>
        </p:spPr>
      </p:pic>
      <p:sp>
        <p:nvSpPr>
          <p:cNvPr id="12" name="Кольцо 11"/>
          <p:cNvSpPr/>
          <p:nvPr/>
        </p:nvSpPr>
        <p:spPr>
          <a:xfrm>
            <a:off x="5533670" y="2806812"/>
            <a:ext cx="1046344" cy="1057300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4883" b="100000" l="8008" r="88086">
                        <a14:backgroundMark x1="72559" y1="25977" x2="72559" y2="25977"/>
                        <a14:backgroundMark x1="78809" y1="24121" x2="78809" y2="24121"/>
                        <a14:backgroundMark x1="79395" y1="30273" x2="79395" y2="30273"/>
                        <a14:backgroundMark x1="74414" y1="37793" x2="74414" y2="37793"/>
                        <a14:backgroundMark x1="66406" y1="30957" x2="66406" y2="30957"/>
                        <a14:backgroundMark x1="71973" y1="20410" x2="71973" y2="20410"/>
                        <a14:backgroundMark x1="75098" y1="19141" x2="75098" y2="19141"/>
                        <a14:backgroundMark x1="75684" y1="19141" x2="75684" y2="19141"/>
                        <a14:backgroundMark x1="83105" y1="26563" x2="83105" y2="26563"/>
                        <a14:backgroundMark x1="83105" y1="26563" x2="83105" y2="26563"/>
                        <a14:backgroundMark x1="85645" y1="27246" x2="75098" y2="40820"/>
                        <a14:backgroundMark x1="74414" y1="40820" x2="64551" y2="33984"/>
                        <a14:backgroundMark x1="63867" y1="32129" x2="73242" y2="18555"/>
                        <a14:backgroundMark x1="73242" y1="18555" x2="78223" y2="24707"/>
                        <a14:backgroundMark x1="80078" y1="19141" x2="86914" y2="24121"/>
                        <a14:backgroundMark x1="84375" y1="15430" x2="71973" y2="32813"/>
                        <a14:backgroundMark x1="66406" y1="17285" x2="76367" y2="29102"/>
                        <a14:backgroundMark x1="60156" y1="16016" x2="69531" y2="29688"/>
                        <a14:backgroundMark x1="60156" y1="19727" x2="69531" y2="34668"/>
                        <a14:backgroundMark x1="61426" y1="24707" x2="72559" y2="37793"/>
                        <a14:backgroundMark x1="72559" y1="31543" x2="80078" y2="38965"/>
                        <a14:backgroundMark x1="84375" y1="29688" x2="88770" y2="40820"/>
                        <a14:backgroundMark x1="82520" y1="20996" x2="81934" y2="30957"/>
                        <a14:backgroundMark x1="77539" y1="27246" x2="78223" y2="38379"/>
                        <a14:backgroundMark x1="68262" y1="27832" x2="74414" y2="37109"/>
                        <a14:backgroundMark x1="68848" y1="30957" x2="75098" y2="43945"/>
                        <a14:backgroundMark x1="76367" y1="33984" x2="81250" y2="43359"/>
                        <a14:backgroundMark x1="80078" y1="34668" x2="84375" y2="43359"/>
                        <a14:backgroundMark x1="81250" y1="37109" x2="81250" y2="43359"/>
                        <a14:backgroundMark x1="75684" y1="28418" x2="78223" y2="36523"/>
                        <a14:backgroundMark x1="66992" y1="19141" x2="67676" y2="24121"/>
                        <a14:backgroundMark x1="64551" y1="19727" x2="70117" y2="33984"/>
                        <a14:backgroundMark x1="58301" y1="19141" x2="63867" y2="30957"/>
                        <a14:backgroundMark x1="57129" y1="20996" x2="60156" y2="25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561" y="2038643"/>
            <a:ext cx="2585440" cy="2585440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667295" y="2055055"/>
            <a:ext cx="2585440" cy="2585440"/>
            <a:chOff x="2579493" y="1811257"/>
            <a:chExt cx="2585440" cy="258544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493" y="1811257"/>
              <a:ext cx="2585440" cy="2585440"/>
            </a:xfrm>
            <a:prstGeom prst="rect">
              <a:avLst/>
            </a:prstGeom>
          </p:spPr>
        </p:pic>
        <p:sp>
          <p:nvSpPr>
            <p:cNvPr id="25" name="Выноска-облако 24"/>
            <p:cNvSpPr/>
            <p:nvPr/>
          </p:nvSpPr>
          <p:spPr>
            <a:xfrm>
              <a:off x="3983489" y="1963164"/>
              <a:ext cx="992823" cy="814532"/>
            </a:xfrm>
            <a:prstGeom prst="cloudCallou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5140" y="1948597"/>
              <a:ext cx="889937" cy="889937"/>
            </a:xfrm>
            <a:prstGeom prst="rect">
              <a:avLst/>
            </a:prstGeom>
          </p:spPr>
        </p:pic>
      </p:grpSp>
      <p:sp>
        <p:nvSpPr>
          <p:cNvPr id="20" name="Кольцо 19"/>
          <p:cNvSpPr/>
          <p:nvPr/>
        </p:nvSpPr>
        <p:spPr>
          <a:xfrm>
            <a:off x="6357696" y="2054305"/>
            <a:ext cx="960945" cy="985722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171" y="2577001"/>
            <a:ext cx="1645009" cy="164500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8" r="47297" b="1963"/>
          <a:stretch/>
        </p:blipFill>
        <p:spPr>
          <a:xfrm>
            <a:off x="5561910" y="2483903"/>
            <a:ext cx="866957" cy="1645919"/>
          </a:xfrm>
          <a:prstGeom prst="rect">
            <a:avLst/>
          </a:prstGeom>
        </p:spPr>
      </p:pic>
      <p:sp>
        <p:nvSpPr>
          <p:cNvPr id="52" name="Кольцо 51"/>
          <p:cNvSpPr/>
          <p:nvPr/>
        </p:nvSpPr>
        <p:spPr>
          <a:xfrm>
            <a:off x="6012970" y="2266381"/>
            <a:ext cx="1315023" cy="1921757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1"/>
          <a:stretch/>
        </p:blipFill>
        <p:spPr>
          <a:xfrm>
            <a:off x="5408192" y="2868340"/>
            <a:ext cx="2010848" cy="1545255"/>
          </a:xfrm>
          <a:prstGeom prst="rect">
            <a:avLst/>
          </a:prstGeom>
        </p:spPr>
      </p:pic>
      <p:sp>
        <p:nvSpPr>
          <p:cNvPr id="16" name="Кольцо 15"/>
          <p:cNvSpPr/>
          <p:nvPr/>
        </p:nvSpPr>
        <p:spPr>
          <a:xfrm>
            <a:off x="5498713" y="2203931"/>
            <a:ext cx="1865139" cy="1444761"/>
          </a:xfrm>
          <a:prstGeom prst="donut">
            <a:avLst>
              <a:gd name="adj" fmla="val 83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CF1FC0B4-3213-2C04-EA43-C7EBB27CE537}"/>
              </a:ext>
            </a:extLst>
          </p:cNvPr>
          <p:cNvGrpSpPr/>
          <p:nvPr/>
        </p:nvGrpSpPr>
        <p:grpSpPr>
          <a:xfrm>
            <a:off x="2482884" y="2424046"/>
            <a:ext cx="2383095" cy="2025783"/>
            <a:chOff x="12562373" y="-1253156"/>
            <a:chExt cx="2383095" cy="202578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B2B8EC4-43BA-6FAE-3FF2-13B6AD392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81"/>
            <a:stretch/>
          </p:blipFill>
          <p:spPr>
            <a:xfrm>
              <a:off x="12757181" y="-772628"/>
              <a:ext cx="2010848" cy="1545255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1388EBC-B55C-9EE3-59C2-5CDFA0173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2373" y="-1253156"/>
              <a:ext cx="1331427" cy="1331427"/>
            </a:xfrm>
            <a:prstGeom prst="rect">
              <a:avLst/>
            </a:prstGeom>
          </p:spPr>
        </p:pic>
        <p:pic>
          <p:nvPicPr>
            <p:cNvPr id="63" name="Рисунок 6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8971B8FE-6C8D-3C68-7DC0-0F1EC612E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14041" y="-1241971"/>
              <a:ext cx="1331427" cy="1331427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4B99DC98-1C21-15FE-43B7-79BCF9D54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006" y="-1045600"/>
              <a:ext cx="1331427" cy="1331427"/>
            </a:xfrm>
            <a:prstGeom prst="rect">
              <a:avLst/>
            </a:prstGeom>
          </p:spPr>
        </p:pic>
      </p:grp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011690" y="4002158"/>
            <a:ext cx="238125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1" grpId="1" animBg="1"/>
      <p:bldP spid="21" grpId="2" animBg="1"/>
      <p:bldP spid="19" grpId="0" animBg="1"/>
      <p:bldP spid="19" grpId="1" animBg="1"/>
      <p:bldP spid="13" grpId="0" animBg="1"/>
      <p:bldP spid="13" grpId="1" animBg="1"/>
      <p:bldP spid="17" grpId="0" animBg="1"/>
      <p:bldP spid="17" grpId="1" animBg="1"/>
      <p:bldP spid="15" grpId="0" animBg="1"/>
      <p:bldP spid="15" grpId="1" animBg="1"/>
      <p:bldP spid="12" grpId="0" animBg="1"/>
      <p:bldP spid="12" grpId="1" animBg="1"/>
      <p:bldP spid="20" grpId="0" animBg="1"/>
      <p:bldP spid="20" grpId="1" animBg="1"/>
      <p:bldP spid="52" grpId="0" animBg="1"/>
      <p:bldP spid="52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2D72FA-A0B9-4B56-B3BC-0009D58E5874}"/>
</file>

<file path=customXml/itemProps2.xml><?xml version="1.0" encoding="utf-8"?>
<ds:datastoreItem xmlns:ds="http://schemas.openxmlformats.org/officeDocument/2006/customXml" ds:itemID="{72BB306D-A1CE-4E4A-ADC4-60C71B38E070}"/>
</file>

<file path=customXml/itemProps3.xml><?xml version="1.0" encoding="utf-8"?>
<ds:datastoreItem xmlns:ds="http://schemas.openxmlformats.org/officeDocument/2006/customXml" ds:itemID="{DA112255-A5D1-4A24-8B27-6B30EF7AD3AE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2024-08-19T10:40:01Z</dcterms:created>
  <dcterms:modified xsi:type="dcterms:W3CDTF">2024-12-27T16:54:46Z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