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50" d="100"/>
          <a:sy n="50" d="100"/>
        </p:scale>
        <p:origin x="316" y="7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9153" y="1114248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вот высокая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3792" y="1114248"/>
            <a:ext cx="2698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красивое…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893792" y="2310793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2885" y="1133770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быстрый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150704" y="2043113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4002" y="1113961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РЫ-РЫ-РЫ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разноцветные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r="31"/>
          <a:stretch>
            <a:fillRect/>
          </a:stretch>
        </p:blipFill>
        <p:spPr>
          <a:xfrm>
            <a:off x="1393663" y="2231084"/>
            <a:ext cx="5698436" cy="35126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155" y="1114248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ЁР-ЁР-ЁР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коричневый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474340" y="2384254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85169" y="1114248"/>
            <a:ext cx="25154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сочный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226813" y="2191466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1632" y="1114248"/>
            <a:ext cx="3302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полосатая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613071" y="2404063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82815" y="1114248"/>
            <a:ext cx="332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РЫ-РЫ-РЫ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прилетели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706"/>
          <a:stretch>
            <a:fillRect/>
          </a:stretch>
        </p:blipFill>
        <p:spPr>
          <a:xfrm>
            <a:off x="1519802" y="2341661"/>
            <a:ext cx="5390147" cy="3512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95589" y="1114248"/>
            <a:ext cx="2494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пустое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005264" y="2459351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6240" y="1114248"/>
            <a:ext cx="2653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теплый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245894" y="2272232"/>
            <a:ext cx="3850106" cy="38570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40336" y="1114248"/>
            <a:ext cx="3405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воздушный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>
          <a:xfrm>
            <a:off x="1772970" y="1953333"/>
            <a:ext cx="4849501" cy="43191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7" y="3240505"/>
            <a:ext cx="3695398" cy="3354740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8915" y="2211070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Presentation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2024-05-04T18:19:00Z</dcterms:created>
  <dcterms:modified xsi:type="dcterms:W3CDTF">2024-07-03T21:48:06Z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