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0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921A81"/>
    <a:srgbClr val="4AACD9"/>
    <a:srgbClr val="5FAF4C"/>
    <a:srgbClr val="EEE854"/>
    <a:srgbClr val="EA4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49" d="100"/>
          <a:sy n="49" d="100"/>
        </p:scale>
        <p:origin x="1440" y="7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27DC-3800-42DA-955F-166FEE535716}" type="datetimeFigureOut">
              <a:rPr lang="uk-UA" smtClean="0"/>
              <a:t>30.12.2024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C057-C1B0-43C6-9F69-E0F94FE4584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018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30.12.2024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jpg"/><Relationship Id="rId23" Type="http://schemas.openxmlformats.org/officeDocument/2006/relationships/image" Target="../media/image22.png"/><Relationship Id="rId2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ED9B6B-282B-979A-B3D5-C2D7CCE998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81037E61-7A6E-F859-F26C-B58D003B5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D0699E6-8EE2-2947-93C9-AD2F12C63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5162" y="5799386"/>
            <a:ext cx="890093" cy="969348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1033276-57CF-43E6-AEE9-BD237EBD1354}"/>
              </a:ext>
            </a:extLst>
          </p:cNvPr>
          <p:cNvSpPr/>
          <p:nvPr/>
        </p:nvSpPr>
        <p:spPr>
          <a:xfrm>
            <a:off x="420441" y="170344"/>
            <a:ext cx="8052582" cy="62123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730E2B5-CAFB-F0D2-9EA0-A972AEC1E87B}"/>
              </a:ext>
            </a:extLst>
          </p:cNvPr>
          <p:cNvSpPr/>
          <p:nvPr/>
        </p:nvSpPr>
        <p:spPr>
          <a:xfrm>
            <a:off x="2979927" y="1732236"/>
            <a:ext cx="48166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BCC725C-8E99-D366-02CD-0388B6007B14}"/>
              </a:ext>
            </a:extLst>
          </p:cNvPr>
          <p:cNvSpPr/>
          <p:nvPr/>
        </p:nvSpPr>
        <p:spPr>
          <a:xfrm>
            <a:off x="5825806" y="954309"/>
            <a:ext cx="4382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E0E86F5-F62A-6618-EE5A-4C035CB52B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13169">
            <a:off x="3604110" y="-877254"/>
            <a:ext cx="1962850" cy="8224358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127355EA-9B51-6449-2D79-DA904C331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" r="55"/>
          <a:stretch/>
        </p:blipFill>
        <p:spPr bwMode="auto">
          <a:xfrm>
            <a:off x="5825806" y="506342"/>
            <a:ext cx="2676368" cy="261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AD8AE27-70F7-74AF-9D9F-A8A156F12A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971" y="4508467"/>
            <a:ext cx="8330188" cy="247519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46918FE-1CBA-51BC-DFF6-BCE24B650F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3537" y="3160931"/>
            <a:ext cx="2540871" cy="261671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30B6C4F-B90B-378B-DE76-6C6CAC9543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4342" y="3974532"/>
            <a:ext cx="2650155" cy="1746919"/>
          </a:xfrm>
          <a:prstGeom prst="rect">
            <a:avLst/>
          </a:prstGeom>
        </p:spPr>
      </p:pic>
      <p:pic>
        <p:nvPicPr>
          <p:cNvPr id="9" name="Picture 2" descr="Разложи по цвету - синий трактор – Smart Kids Lapbooks">
            <a:extLst>
              <a:ext uri="{FF2B5EF4-FFF2-40B4-BE49-F238E27FC236}">
                <a16:creationId xmlns:a16="http://schemas.microsoft.com/office/drawing/2014/main" id="{AAB5598C-BE83-4FD6-F520-8BFCEC341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494" r="75125"/>
          <a:stretch>
            <a:fillRect/>
          </a:stretch>
        </p:blipFill>
        <p:spPr bwMode="auto">
          <a:xfrm>
            <a:off x="382366" y="1563499"/>
            <a:ext cx="2452059" cy="17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76F35E8-D1E8-1800-F897-A4BF6E761B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6138992" y="3179711"/>
            <a:ext cx="2097150" cy="260384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AB0D01C-107B-676E-9D4B-E83F4EB580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034" y="4034938"/>
            <a:ext cx="2984897" cy="1713384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C8CB113-5E98-59C2-21B7-05CE2008D0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6302393" y="503058"/>
            <a:ext cx="2138213" cy="292914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7EE45051-CDD1-77D3-087E-95976FDAA50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5951850" y="3127511"/>
            <a:ext cx="2138211" cy="2784808"/>
          </a:xfrm>
          <a:prstGeom prst="rect">
            <a:avLst/>
          </a:prstGeom>
        </p:spPr>
      </p:pic>
      <p:pic>
        <p:nvPicPr>
          <p:cNvPr id="48" name="Picture 2">
            <a:extLst>
              <a:ext uri="{FF2B5EF4-FFF2-40B4-BE49-F238E27FC236}">
                <a16:creationId xmlns:a16="http://schemas.microsoft.com/office/drawing/2014/main" id="{7710B007-90D2-D306-52FF-689C7623B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5" b="6345"/>
          <a:stretch/>
        </p:blipFill>
        <p:spPr bwMode="auto">
          <a:xfrm>
            <a:off x="449592" y="1605638"/>
            <a:ext cx="2332203" cy="163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46FDE906-FD5D-7FDE-B84E-74B472181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" r="1312"/>
          <a:stretch/>
        </p:blipFill>
        <p:spPr bwMode="auto">
          <a:xfrm flipH="1">
            <a:off x="5930054" y="532442"/>
            <a:ext cx="2279805" cy="2611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058FC14-1D0B-A0F1-90D3-A07DA5D80F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85159" y="1432921"/>
            <a:ext cx="2627671" cy="1865903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1AE71144-E711-2A8D-9447-DFC7B55EAC0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839" y="3871535"/>
            <a:ext cx="2726960" cy="1786029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2AF843E4-4D01-BF8C-A9EF-04B646AE8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" b="1410"/>
          <a:stretch/>
        </p:blipFill>
        <p:spPr bwMode="auto">
          <a:xfrm>
            <a:off x="381615" y="1455103"/>
            <a:ext cx="2498596" cy="175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54380A9-2976-EABC-956F-56BDEA923A1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 flipH="1">
            <a:off x="5735111" y="612271"/>
            <a:ext cx="2550465" cy="2616839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DDFAE89-A947-28EC-0B13-20BCCFE1E27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8662" y="3914770"/>
            <a:ext cx="2344899" cy="184916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D396D454-B8F5-A392-89B0-3FD36E216DA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065442" y="3739700"/>
            <a:ext cx="2138211" cy="218167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3D3874E-A28F-CF92-32E1-D5E3D065F524}"/>
              </a:ext>
            </a:extLst>
          </p:cNvPr>
          <p:cNvSpPr/>
          <p:nvPr/>
        </p:nvSpPr>
        <p:spPr>
          <a:xfrm>
            <a:off x="395862" y="180932"/>
            <a:ext cx="8052582" cy="62123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658F50-8F30-1793-39C6-904A35A890A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1" b="-664"/>
          <a:stretch/>
        </p:blipFill>
        <p:spPr>
          <a:xfrm>
            <a:off x="1918646" y="295918"/>
            <a:ext cx="5571580" cy="5678709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04975" y="1762078"/>
            <a:ext cx="382905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7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0.31966 0.00394 " pathEditMode="relative" rAng="0" ptsTypes="AA">
                                      <p:cBhvr>
                                        <p:cTn id="18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7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0.29414 0.00857 " pathEditMode="relative" rAng="0" ptsTypes="AA">
                                      <p:cBhvr>
                                        <p:cTn id="28" dur="2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22222E-6 L 0.31328 0.00718 " pathEditMode="relative" rAng="0" ptsTypes="AA">
                                      <p:cBhvr>
                                        <p:cTn id="48" dur="2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4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44444E-6 L 0.27526 0.01042 " pathEditMode="relative" rAng="0" ptsTypes="AA">
                                      <p:cBhvr>
                                        <p:cTn id="58" dur="2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3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59259E-6 L 0.31016 0.00972 " pathEditMode="relative" rAng="0" ptsTypes="AA">
                                      <p:cBhvr>
                                        <p:cTn id="78" dur="2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8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29714 0.02083 " pathEditMode="relative" rAng="0" ptsTypes="AA">
                                      <p:cBhvr>
                                        <p:cTn id="88" dur="2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57" y="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0.30756 0.01134 " pathEditMode="relative" rAng="0" ptsTypes="AA">
                                      <p:cBhvr>
                                        <p:cTn id="108" dur="2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78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0.28334 0.00995 " pathEditMode="relative" rAng="0" ptsTypes="AA">
                                      <p:cBhvr>
                                        <p:cTn id="118" dur="2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F9A997B-EFB1-4FE8-BD01-63556D0DBCA7}"/>
</file>

<file path=customXml/itemProps2.xml><?xml version="1.0" encoding="utf-8"?>
<ds:datastoreItem xmlns:ds="http://schemas.openxmlformats.org/officeDocument/2006/customXml" ds:itemID="{15F0642F-D63A-4DC3-9753-6DF107A91309}"/>
</file>

<file path=customXml/itemProps3.xml><?xml version="1.0" encoding="utf-8"?>
<ds:datastoreItem xmlns:ds="http://schemas.openxmlformats.org/officeDocument/2006/customXml" ds:itemID="{CFD71B43-6B6C-488E-A018-1275CB1FE55F}"/>
</file>

<file path=docProps/app.xml><?xml version="1.0" encoding="utf-8"?>
<Properties xmlns="http://schemas.openxmlformats.org/officeDocument/2006/extended-properties" xmlns:vt="http://schemas.openxmlformats.org/officeDocument/2006/docPropsVTypes">
  <TotalTime>973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35</cp:revision>
  <dcterms:created xsi:type="dcterms:W3CDTF">2024-11-12T18:32:05Z</dcterms:created>
  <dcterms:modified xsi:type="dcterms:W3CDTF">2024-12-30T20:41:34Z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