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slide" Target="slide1.xml"/><Relationship Id="rId15" Type="http://schemas.openxmlformats.org/officeDocument/2006/relationships/tags" Target="../tags/tag1.xml"/><Relationship Id="rId16" Type="http://schemas.openxmlformats.org/officeDocument/2006/relationships/image" Target="../media/image14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9" y="0"/>
            <a:ext cx="12202159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528117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16" y="4229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0" t="-2166" r="12237"/>
          <a:stretch>
            <a:fillRect/>
          </a:stretch>
        </p:blipFill>
        <p:spPr>
          <a:xfrm>
            <a:off x="5381180" y="2632355"/>
            <a:ext cx="1177472" cy="156857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6" b="6540"/>
          <a:stretch>
            <a:fillRect/>
          </a:stretch>
        </p:blipFill>
        <p:spPr>
          <a:xfrm>
            <a:off x="9510301" y="2659796"/>
            <a:ext cx="1693646" cy="153840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558" y="5401658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1" b="11129"/>
          <a:stretch>
            <a:fillRect/>
          </a:stretch>
        </p:blipFill>
        <p:spPr>
          <a:xfrm>
            <a:off x="5154269" y="4908833"/>
            <a:ext cx="1640237" cy="130383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3"/>
          <a:stretch>
            <a:fillRect/>
          </a:stretch>
        </p:blipFill>
        <p:spPr>
          <a:xfrm flipH="1">
            <a:off x="9588354" y="4908832"/>
            <a:ext cx="1449243" cy="130383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59178" y="42290"/>
            <a:ext cx="19656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r="14899"/>
          <a:stretch>
            <a:fillRect/>
          </a:stretch>
        </p:blipFill>
        <p:spPr>
          <a:xfrm>
            <a:off x="7542177" y="514692"/>
            <a:ext cx="1141948" cy="147742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724842" y="1675701"/>
            <a:ext cx="3611173" cy="34052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81" y="236862"/>
            <a:ext cx="1130856" cy="1130856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9410" y="2510155"/>
            <a:ext cx="2667000" cy="378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17</cp:revision>
  <dcterms:created xsi:type="dcterms:W3CDTF">2024-04-15T16:33:00Z</dcterms:created>
  <dcterms:modified xsi:type="dcterms:W3CDTF">2024-06-18T13:19:22Z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0541F8500E994B2B805A96173A50F0EE_12</vt:lpwstr>
  </property>
  <property fmtid="{D5CDD505-2E9C-101B-9397-08002B2CF9AE}" pid="3" name="KSOProductBuildVer">
    <vt:lpwstr>1033-12.2.0.17119</vt:lpwstr>
  </property>
</Properties>
</file>