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24669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A997B-EFB1-4FE8-BD01-63556D0DBCA7}"/>
</file>

<file path=customXml/itemProps2.xml><?xml version="1.0" encoding="utf-8"?>
<ds:datastoreItem xmlns:ds="http://schemas.openxmlformats.org/officeDocument/2006/customXml" ds:itemID="{15F0642F-D63A-4DC3-9753-6DF107A91309}"/>
</file>

<file path=customXml/itemProps3.xml><?xml version="1.0" encoding="utf-8"?>
<ds:datastoreItem xmlns:ds="http://schemas.openxmlformats.org/officeDocument/2006/customXml" ds:itemID="{CFD71B43-6B6C-488E-A018-1275CB1FE55F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