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24450" y="3166036"/>
            <a:ext cx="23145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2024-08-26T18:53:19Z</dcterms:created>
  <dcterms:modified xsi:type="dcterms:W3CDTF">2024-12-06T13:42:05Z</dcterms:modified>
</cp:coreProperties>
</file>