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МАЛЮК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4168" y="5734935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840489" y="5775550"/>
            <a:ext cx="866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ГІТАРА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62908" y="578600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56657" y="3717619"/>
            <a:ext cx="1040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МАЛЕЧА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5" y="1199781"/>
            <a:ext cx="3870648" cy="39444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E4E74D-A66B-5606-1FBF-743D12661A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5914881"/>
            <a:ext cx="956176" cy="943119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19335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902F9-ED64-48EE-8D92-71398DEA2943}"/>
</file>

<file path=customXml/itemProps2.xml><?xml version="1.0" encoding="utf-8"?>
<ds:datastoreItem xmlns:ds="http://schemas.openxmlformats.org/officeDocument/2006/customXml" ds:itemID="{F4502593-84DF-4304-91FC-060DCF3EEB8D}"/>
</file>

<file path=customXml/itemProps3.xml><?xml version="1.0" encoding="utf-8"?>
<ds:datastoreItem xmlns:ds="http://schemas.openxmlformats.org/officeDocument/2006/customXml" ds:itemID="{300A2555-3249-4CAC-8EC4-7199109683C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37</cp:revision>
  <dcterms:created xsi:type="dcterms:W3CDTF">2024-04-13T10:22:00Z</dcterms:created>
  <dcterms:modified xsi:type="dcterms:W3CDTF">2024-12-20T16:08:14Z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