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62" d="100"/>
          <a:sy n="62" d="100"/>
        </p:scale>
        <p:origin x="80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детская площадка, в помещени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150C402-4A3A-D350-0CD0-B8408B8A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/>
          <a:stretch/>
        </p:blipFill>
        <p:spPr>
          <a:xfrm>
            <a:off x="0" y="0"/>
            <a:ext cx="12192000" cy="6855167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AA60638C-6B4F-9C5C-7455-A45BEC0B3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24" y="4196429"/>
            <a:ext cx="1614367" cy="161436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756FE46-8F56-1CD6-9FF5-E20138321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93" y="4480958"/>
            <a:ext cx="2654912" cy="26549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75" y="38651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49936" y="5912048"/>
            <a:ext cx="956176" cy="9431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тье, кукла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7C1672B-B7D9-C104-37E2-D26464B794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95" y="1767511"/>
            <a:ext cx="1527091" cy="19088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DB0B97C-EC83-AB4B-08D1-88B088CD1F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230">
            <a:off x="7017718" y="1433786"/>
            <a:ext cx="1016078" cy="10160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C5039C2-524B-7E10-C447-F50D190795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12" y="5162299"/>
            <a:ext cx="1569337" cy="14994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C51381-36C5-FFC9-51B4-9AC9E45C21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033">
            <a:off x="2107883" y="-413144"/>
            <a:ext cx="2654912" cy="28591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3" name="Рисунок 22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A449B38-4FC4-AADC-1E38-270FD19814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75" y="1406377"/>
            <a:ext cx="1573499" cy="157349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494B165-5102-22B2-3E66-D9060B052B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41" y="3696419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 descr="Изображение выглядит как транспортное средство, Наземный транспорт,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AB988547-D11E-8138-8280-93751D1656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710">
            <a:off x="8964691" y="2533743"/>
            <a:ext cx="1521344" cy="6832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AFF1B19-D717-0426-0AE7-BA46761993B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2" y="4275939"/>
            <a:ext cx="2021054" cy="20210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2" name="Рисунок 81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31A95054-8510-60F8-A2F4-4C73A44834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629">
            <a:off x="1045821" y="2192841"/>
            <a:ext cx="892548" cy="89254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4" name="Рисунок 83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FD1831-852E-2E61-9CA5-2726B44B330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" y="3025546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8" name="Рисунок 87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D802A464-E637-8A9B-F4A8-81F4B6D067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38" y="2639115"/>
            <a:ext cx="1233954" cy="12339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81E3CB7-11E5-17E7-8C35-6D862EA9DF1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6121893" y="5359539"/>
            <a:ext cx="2654912" cy="1771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94" y="473856"/>
            <a:ext cx="5342785" cy="5438192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2117" y="3698440"/>
            <a:ext cx="27908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32357 0.0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57 0.00138 L -0.32123 0.4435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01836 0.497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19388 -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88 -2.96296E-6 L -0.1931 0.3615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1692 0.022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93 0.02245 L 0.21628 0.4094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33334 -0.4428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-0.44283 L 0.33776 -0.081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31641 -0.1925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-0.1926 L 0.32083 0.1689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47643 -0.3516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44 -0.35162 L 0.48086 -0.0303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22 0.2710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1 0.27106 L 0.32279 0.6708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8</cp:revision>
  <dcterms:created xsi:type="dcterms:W3CDTF">2024-05-03T09:09:01Z</dcterms:created>
  <dcterms:modified xsi:type="dcterms:W3CDTF">2024-08-16T19:01:38Z</dcterms:modified>
</cp:coreProperties>
</file>