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987" y="1"/>
            <a:ext cx="744132" cy="6919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2085" y="660322"/>
            <a:ext cx="8060111" cy="4593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1" y="835376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71" y="856839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52" y="2929829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7" y="767427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276" y="3134961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6" y="2957258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84" y="-162921"/>
            <a:ext cx="2306515" cy="2373141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9040" y="2822575"/>
            <a:ext cx="23717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10</cp:revision>
  <dcterms:created xsi:type="dcterms:W3CDTF">2024-04-23T06:47:00Z</dcterms:created>
  <dcterms:modified xsi:type="dcterms:W3CDTF">2024-07-09T21:22:25Z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B5D6D229B4444B47AA4485ACEDD997DA_12</vt:lpwstr>
  </property>
  <property fmtid="{D5CDD505-2E9C-101B-9397-08002B2CF9AE}" pid="3" name="KSOProductBuildVer">
    <vt:lpwstr>1033-12.2.0.17119</vt:lpwstr>
  </property>
</Properties>
</file>