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60031" y="4352335"/>
            <a:ext cx="2308308" cy="230830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1E9C86-AF6D-AD02-73C6-51B46AD7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908" y="4089972"/>
            <a:ext cx="1574800" cy="15748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071F1B-A4AE-50CD-CFB4-3A07770FB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1392" y="3072617"/>
            <a:ext cx="1574800" cy="15748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9B78E6-22D8-8691-D547-8AF6CA407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86" y="1657087"/>
            <a:ext cx="1574800" cy="15748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AB854-1DA2-DCED-BC62-1FAC5B4DA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7" y="743874"/>
            <a:ext cx="1574800" cy="157480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177E5-FC6B-6B88-D539-34C2A5EF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57" y="4446988"/>
            <a:ext cx="1574800" cy="15748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5395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5189" y="448406"/>
              <a:ext cx="1858144" cy="185814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02967" y="332100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9181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7647" y="4511959"/>
              <a:ext cx="1834121" cy="183412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9182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5885" y="2416202"/>
              <a:ext cx="1739625" cy="1763423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90742" y="4307373"/>
            <a:ext cx="2128439" cy="2218527"/>
            <a:chOff x="2586734" y="4307373"/>
            <a:chExt cx="2128439" cy="221852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6734" y="4307373"/>
              <a:ext cx="2092491" cy="209249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02965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9182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6413" y="462192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5395" y="2396701"/>
            <a:ext cx="2086090" cy="2079666"/>
            <a:chOff x="2631387" y="2396701"/>
            <a:chExt cx="2086090" cy="207966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0756" y="2399646"/>
              <a:ext cx="2076721" cy="207672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51611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66" y="4628221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51611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51611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0" t="22037" r="28166" b="15373"/>
            <a:stretch/>
          </p:blipFill>
          <p:spPr>
            <a:xfrm>
              <a:off x="1016812" y="487164"/>
              <a:ext cx="1076383" cy="187274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2" y="151929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43D9D2-B334-4161-95BA-C46B2B6B6749}"/>
</file>

<file path=customXml/itemProps2.xml><?xml version="1.0" encoding="utf-8"?>
<ds:datastoreItem xmlns:ds="http://schemas.openxmlformats.org/officeDocument/2006/customXml" ds:itemID="{53A17437-7DBB-4C47-9AEB-63CEDB4B1396}"/>
</file>

<file path=customXml/itemProps3.xml><?xml version="1.0" encoding="utf-8"?>
<ds:datastoreItem xmlns:ds="http://schemas.openxmlformats.org/officeDocument/2006/customXml" ds:itemID="{8FAC362C-D40A-45F5-957B-D77A3F0979D9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2025-02-24T14:18:08Z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