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13811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81F0E2-3A23-4AB5-8CE4-70536EF2E8DC}"/>
</file>

<file path=customXml/itemProps2.xml><?xml version="1.0" encoding="utf-8"?>
<ds:datastoreItem xmlns:ds="http://schemas.openxmlformats.org/officeDocument/2006/customXml" ds:itemID="{C90737F2-4082-4F26-B06E-2F735E78FEE5}"/>
</file>

<file path=customXml/itemProps3.xml><?xml version="1.0" encoding="utf-8"?>
<ds:datastoreItem xmlns:ds="http://schemas.openxmlformats.org/officeDocument/2006/customXml" ds:itemID="{1CF79F18-1264-409B-ADFF-5394F45AEEFE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