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У зоопарку</a:t>
            </a:r>
          </a:p>
          <a:p>
            <a:pPr lvl="0" algn="ctr"/>
            <a:endParaRPr lang="ru-RU" sz="36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Рома та Рая були у зоопарку. Там вони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багато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різних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тварин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птахів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</a:t>
            </a:r>
            <a:r>
              <a:rPr lang="uk-UA" sz="3600" dirty="0"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особливо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тигри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пантери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—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строкаті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зебри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жирафи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Рома та Рая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де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живуть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ці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і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чим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їх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годують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у зоопарку.</a:t>
            </a:r>
            <a:endParaRPr sz="3600" i="0" dirty="0"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42743" y="1034164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Де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були Рома та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118486" y="2646056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вони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зоопарку?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169583" y="416278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Ромі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14078" y="2642971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Про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діти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79" y="619733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537514" y="2721057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7865754" y="463528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481265" y="10510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9301899" y="802092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146353" y="3169467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617276" y="323917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03914" y="474865"/>
              <a:ext cx="5889753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Вчора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Рома та Рая були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зоопарку.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86909" y="316726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524500" y="-5849496"/>
              <a:ext cx="7649850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вони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бачили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багато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різних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птахів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79828" y="279274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705168" y="1293725"/>
              <a:ext cx="6886822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особливо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сподобалися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пантери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62574" y="304817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706924" y="8174656"/>
              <a:ext cx="6179897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Раї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—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строкаті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зебри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77181" y="311416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3064160" y="8827034"/>
              <a:ext cx="775885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та Рая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розпитували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екскурсовода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де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живуть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ці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і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чим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їх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годують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у зоопарку.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30712" y="560063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29432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0BF07E-B818-43C6-B7AC-5E3D53BEB8D1}"/>
</file>

<file path=customXml/itemProps2.xml><?xml version="1.0" encoding="utf-8"?>
<ds:datastoreItem xmlns:ds="http://schemas.openxmlformats.org/officeDocument/2006/customXml" ds:itemID="{4BB7C6E3-1942-4231-BD1B-3920647326B1}"/>
</file>

<file path=customXml/itemProps3.xml><?xml version="1.0" encoding="utf-8"?>
<ds:datastoreItem xmlns:ds="http://schemas.openxmlformats.org/officeDocument/2006/customXml" ds:itemID="{3DDC8B61-EB5C-4D5F-A598-E10A914895B4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144</Words>
  <Application>Microsoft Office PowerPoint</Application>
  <PresentationFormat>Широкоэкранный</PresentationFormat>
  <Paragraphs>19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2025-01-27T10:54:10Z</dcterms:created>
  <dcterms:modified xsi:type="dcterms:W3CDTF">2025-02-03T12:26:37Z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